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68EB99F-CC58-4AF3-8FCD-779B39AD13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FB9D12-3945-4AA6-860C-43F4C1964D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CFD621C-3C9B-42E0-ACA7-3D2197DE9A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C8D3FDC-1D33-4743-A0BD-0F7FA0C548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41AAC16-125E-4DF9-8068-37E7548F14A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BFEA2EF-0C92-4DF3-B7FC-7F1326E919C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BDA664A-ED89-4EAD-B355-40ABA923174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9FE719-74CA-4404-B968-8AE9DD4A93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1795CF-E517-4D67-8A23-50650291E0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57DF23-6299-4AE1-9659-D1E635B084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899564-840B-422E-9C4E-AF4E7951A8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5041231110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13147" y="731459"/>
            <a:ext cx="5352910" cy="30152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750" b="1">
                <a:solidFill>
                  <a:srgbClr val="FFFFFF">
                    <a:alpha val="100000"/>
                  </a:srgbClr>
                </a:solidFill>
                <a:latin typeface="Microsoft Yahei"/>
                <a:ea typeface="Microsoft Yahei"/>
                <a:cs typeface="Microsoft Yahei"/>
              </a:rPr>
              <a:t>职业教育对经济发展的贡献</a:t>
            </a:r>
          </a:p>
        </p:txBody>
      </p:sp>
      <p:sp>
        <p:nvSpPr>
          <p:cNvPr id="3" name="TextBox 3"/>
          <p:cNvSpPr txBox="1"/>
          <p:nvPr/>
        </p:nvSpPr>
        <p:spPr>
          <a:xfrm>
            <a:off x="813147" y="5029297"/>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rgbClr val="FFFFFF">
                  <a:alpha val="100000"/>
                </a:srgbClr>
              </a:solidFill>
              <a:latin typeface="Microsoft Yahei"/>
              <a:ea typeface="Microsoft Yahei"/>
              <a:cs typeface="Microsoft Yahei"/>
            </a:endParaRPr>
          </a:p>
        </p:txBody>
      </p:sp>
      <p:sp>
        <p:nvSpPr>
          <p:cNvPr id="4" name="TextBox 4"/>
          <p:cNvSpPr txBox="1"/>
          <p:nvPr/>
        </p:nvSpPr>
        <p:spPr>
          <a:xfrm>
            <a:off x="813147" y="5621716"/>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15579" y="1400762"/>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381903" y="1114301"/>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5CA5F4">
                    <a:alpha val="100000"/>
                  </a:srgbClr>
                </a:solidFill>
                <a:latin typeface="微软雅黑"/>
                <a:ea typeface="微软雅黑"/>
                <a:cs typeface="微软雅黑"/>
              </a:rPr>
              <a:t>CONTENTS</a:t>
            </a:r>
            <a:endParaRPr lang="en-US" sz="1100"/>
          </a:p>
        </p:txBody>
      </p:sp>
      <p:sp>
        <p:nvSpPr>
          <p:cNvPr id="5" name="TextBox 5"/>
          <p:cNvSpPr txBox="1"/>
          <p:nvPr/>
        </p:nvSpPr>
        <p:spPr>
          <a:xfrm>
            <a:off x="4147367" y="948549"/>
            <a:ext cx="6449687" cy="4960901"/>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职业教育概述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职业教育对经济发展的作用</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职业教育对经济发展的贡献分析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职业教育与经济发展的互动关系</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加强职业教育促进经济发展的建议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引言</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职业教育是现代国民教育体系的重要组成部分，对于提高劳动者素质、促进经济社会发展具有重要作用。</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随着经济全球化和产业结构的调整，职业教育在培养高素质技能人才、推动产业升级和区域经济发展等方面的作用日益凸显。</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职业教育的发展水平已经成为衡量一个国家或地区现代化程度的重要标志之一。</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研究目的</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探讨职业教育对经济发展的贡献，分析职业教育与经济发展的关系，提出促进职业教育与经济发展良性互动的对策建议。</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研究问题</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职业教育如何适应经济发展的需求？职业教育对经济发展的贡献体现在哪些方面？如何加强职业教育与经济发展的联系，促进二者协调发展？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职业教育概述</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多样性</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职业教育涵盖多个行业和领域，提供多样化的专业选择和课程设置。</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定义</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职业教育是指为使学生获得某种职业技能或职业知识、形成良好的职业道德，从而满足从事一定社会生产劳动的需要而开展的一种教育活动。</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针对性</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职业教育针对特定的职业岗位或行业领域，培养具备相应职业能力和素质的人才。</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实践性</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职业教育强调实践技能的培养，通过实习、实训等方式提高学生的实际操作能力。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职业教育的定义与特点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现代职业教育</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20世纪以来，随着科技的不断进步和产业的不断升级，职业教育逐渐发展成为教育体系中的重要组成部分。</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古代学徒制</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早期的职业教育以学徒制为主，师傅通过言传身教的方式将技艺传授给徒弟。</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工业革命时期</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随着工业革命的兴起，工厂制度逐渐取代手工业，职业教育开始走向正规化、系统化。</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职业教育的发展历程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现状</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当前，各国普遍重视职业教育的发展，纷纷加大投入力度，推动职业教育与产业需求的紧密结合。同时，职业教育也面临着一些挑战，如教育资源分配不均、教育质量参差不齐等。</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信息化</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信息技术的发展为职业教育提供了新的教学手段和资源，促进了教学模式的创新和变革。</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产教融合</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未来，职业教育将更加紧密地与企业、行业合作，实现教育与产业的深度融合，提高人才培养的针对性和实效性。</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国际化</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随着全球化的加速推进，职业教育将更加注重国际交流与合作，培养具备国际视野和竞争力的人才。</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职业教育的现状与趋势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职业教育对经济发展的作用</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6042" r="6042"/>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职业教育通过系统的专业知识和技能培训，使劳动者掌握先进的生产技术和工作方法，提高生产效率。</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提升劳动力技能水平</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职业教育不仅注重技能培养，还强调职业道德、职业规范等方面的教育，提升劳动者的综合职业素养。</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培养职业素养</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具备专业技能和职业素养的劳动者更容易适应市场需求，提高就业竞争力，降低失业率。</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促进就业</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提高劳动力素质与技能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适应产业发展需求</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职业教育根据产业发展趋势和市场需求，调整专业设置和课程内容，为产业提供合格的人才支撑。</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推动传统产业转型升级</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通过培养掌握新技术、新工艺的劳动者，职业教育助力传统产业实现技术升级和模式创新。</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促进新兴产业发展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职业教育积极开设新兴专业，培养新兴产业所需的高素质技术技能人才，推动新兴产业的快速发展。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促进产业结构优化升级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促进科技成果转化</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职业教育与企业紧密合作，共同开展技术研发和成果转化，推动科技进步与产业升级的深度融合。</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服务区域经济发展</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职业教育结合区域经济发展特点，为地方特色产业、支柱产业提供技术支持和人才保障，促进区域经济持续发展。</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培养创新人才</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职业教育注重培养学生的创新意识和实践能力，为技术创新提供人才保障。</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推动技术创新与转化</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https://d.book118.com/685041231110011120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2024-09-22T18:25:09.051</cp:lastPrinted>
  <dcterms:created xsi:type="dcterms:W3CDTF">2024-09-22T10:25:09Z</dcterms:created>
  <dcterms:modified xsi:type="dcterms:W3CDTF">2024-09-22T10:25:11Z</dcterms:modified>
</cp:coreProperties>
</file>