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657F3-B32C-46CA-827C-57AD35E92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ECDB6-5E26-47E4-94C1-017726857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66588-7A10-4BCA-BDDF-C6F79F5E3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72E39-B35A-4888-884E-3520597D7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2EA41D-ABF7-4ED5-8B38-374258557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25D03E-5B5B-496B-8762-6896B2A37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EBC61E-6E92-4AE2-9C73-2FDCF3A88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A50DD-B389-4F95-974B-9CDC3C85E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B4D5E-7BE5-4F21-80B6-D2C956689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70E46-E71B-4B35-A78B-2AD3649B4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FDC3C-3BF5-4FA0-B923-12087EAF4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423232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2023年口腔科上半年工作总结及计划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业务分析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人员情况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设备与物资管理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在上半年，口腔科共完成了150台手术，包括牙齿种植、牙齿矫正、牙周病治疗等各类手术。其中，复杂手术数量为50台，简单手术数量为100台。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今年上半年，口腔科共接待患者数量达到1200人次，比去年同期增长了15%。其中，初诊患者数量为650人次，复诊患者数量为550人次。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医护人员工作量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上半年，口腔科的医护人员共完成了2000小时的诊疗工作，其中医生工作量为1200小时，护士工作量为800小时。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根据上半年的患者满意度调查，患者的总体满意度达到了95%。其中，对医生的专业技能和服务态度的满意度为98%，对护士的服务满意度为96%，对医院环境的满意度为94%。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对于患者提出的意见和建议，口腔科都进行了认真分析和处理。对于服务流程、医疗质量等方面的问题，科室进行了改进和优化；对于个别医护人员的服务问题，进行了内部培训和指导。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上半年，口腔科的总收入达到了300万元，比去年同期增长了10%。其中，诊疗收入为200万元，手术收入为100万元。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在成本控制方面，口腔科采取了一系列的措施，如加强医疗用品的采购管理、优化诊疗流程、提高工作效率等。通过这些措施的实施，科室的成本得到了有效控制，毛利率较去年同期提高了5%。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科室运营情况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业务分析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总结词：稳步增长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详细描述：2023年上半年，口腔科业务量呈现稳步增长态势，门诊量和手术量均较去年同期有所增加，反映出患者对口腔健康需求的提升和科室服务质量的认可。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业务量统计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地域多元化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患者来源地呈现地域多元化特点，不仅有本地患者，还有来自周边地区以及部分外省市的患者。这表明口腔科在区域范围内具有较高的知名度和口碑。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患者来源分析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复杂病例增加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随着患者年龄层次和口腔疾病复杂性的增加，口腔科在诊疗项目上逐渐向复杂病例倾斜。常见的诊疗项目包括牙齿美容、牙齿矫正、种植牙、牙周病治疗等，其中牙齿矫正和种植牙的需求量增长较快。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诊疗项目分析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人员情况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https://d.book118.com/685042323201011121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2024-09-24T14:16:41.489</cp:lastPrinted>
  <dcterms:created xsi:type="dcterms:W3CDTF">2024-09-24T06:16:41Z</dcterms:created>
  <dcterms:modified xsi:type="dcterms:W3CDTF">2024-09-24T06:16:43Z</dcterms:modified>
</cp:coreProperties>
</file>