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B6C510E-B361-471B-8706-4DF0D893C5F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271ED-C5BD-4A47-B872-4A429DE14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63A47-CBEE-4A72-821F-FCD33B115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FEA90-94ED-4813-8A42-817AF1945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33E5E-D723-47D4-A1E8-52DD29D1B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5F089F-12A9-4591-AF34-69BF5FD42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D5977E-A401-45F1-9213-A247624E8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A5C6FE-433E-4A6F-A2B6-79164B080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E7327E-532B-4C76-9F97-9325C54BB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3829CD-F743-4A76-A642-81DFBC798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D7B28-56A9-428B-B5A6-11FDF719D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B3582-9F19-4423-9BB2-DE9B19062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EE47F8C-85CC-4AB1-8AAA-7301525F93A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AD16AA3-F831-4399-8660-54D12562474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100011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人工智能的智能化工厂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人工智能的智能化工厂概述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智能化工厂的数字化生产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人工智能在智能化工厂中的应用案例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智能化工厂的未来趋势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人工智能的智能化工厂对社会的影响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人工智能的智能化工厂概述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人工智能的应用范围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在智能化工厂中扮演着重要角色，通过自动化、预测性维护和智能生产等方式提高生产效率。其应用范围涵盖了生产流程中的大部分环节，包括供应链管理、生产计划、质量控制等。人工智能的优势在于能够快速适应环境变化，提高生产效率，降低成本，提升产品质量，推动工厂的数字化转型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智能化工厂的概念和特点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无需人工干预的生产过程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自动化生产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实时监测生产情况，并做出智能决策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能够快速调整生产线，适应市场需求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灵活生产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最大限度利用资源，减少浪费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人工智能与传统工厂的比较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人工智能技术在智能化工厂中发挥重要作用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传统工厂存在的问题通过人工智能得以解决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问题与解决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人工智能的发展对工厂未来具有巨大潜力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智能化工厂的关键技术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通过算法训练实现智能决策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机器学习应用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利用海量数据进行生产优化和预测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大数据分析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连接设备和系统，实现信息共享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物联网技术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人工智能在智能化工厂的发展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人工智能技术的不断进步，智能化工厂将迎来更加智能化的发展。机器学习、深度学习等技术将进一步优化生产流程，提高生产效率。智能化工厂不仅能为企业带来经济效益，还能减少人力成本、提升产品质量，促进工厂生产方式的革新。人工智能在智能化工厂中的应用，将持续推动工业领域的进步与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智能化工厂的数字化生产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智能化工厂的数字化生产优势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智能化生产通过数字化技术的应用，能够大幅提升工厂的生产效率。实现智能化生产的关键技术包括人工智能、物联网等，这些技术的应用可以优化工厂资源的利用，提高生产效率。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智能化工厂的数字化生产优势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通过数字化技术，提高生产效率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提升生产效率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人工智能、物联网等关键技术的应用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关键技术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优化工厂资源的利用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资源利用优化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智能化工厂的数字化生产挑战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实现数字化生产需要投资和成本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投资和成本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智能化生产对工厂管理方式的改变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工厂管理改变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提高工人技能要求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工人技能要求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物联网技术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数据采集和分析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提高生产数据的准确性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效益与挑战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数字化管理带来效益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同时也带来一些挑战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智能化工厂的数字化管理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在工厂生产管理中发挥作用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优化生产计划安排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智能化工厂的数字化监控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在生产过程中起到重要作用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传感器技术应用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数字化监控对生产质量的提升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生产质量提升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对工厂生产效率的实时影响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实时监控影响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人工智能在智能化工厂中的应用案例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智能机器人在生产线上的应用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机器人在智能化工厂的生产线上扮演着重要角色。通过自动化生产，劳动力需求得到减少，提高了生产效率。智能机器人能够准确、快速地完成各种任务，优势明显。与人类合作模式的创新，实现了人机协作，提升了整体生产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智能传感器在生产过程中的应用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实时监控生产过程中的温度、湿度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生产数据采集和分析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保障生产质量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实时监控参数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通过数据分析优化生产流程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提升生产效率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人工智能在质量控制中的应用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人工智能技术在智能化工厂中的质量控制中发挥着关键作用。通过应用人工智能技术进行产品质量检测，大大提升了产品质量控制的水平。智能化技术的引入减少了制造过程中的错误，提高了产品质量和可靠性。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https://d.book118.com/685100011014011130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人工智能的智能化工厂</vt:lpstr>
      <vt:lpstr>目录</vt:lpstr>
      <vt:lpstr>第1章 人工智能的智能化工厂概述</vt:lpstr>
      <vt:lpstr> </vt:lpstr>
      <vt:lpstr>智能化工厂的概念和特点</vt:lpstr>
      <vt:lpstr>人工智能与传统工厂的比较</vt:lpstr>
      <vt:lpstr>智能化工厂的关键技术</vt:lpstr>
      <vt:lpstr>人工智能在智能化工厂的发展</vt:lpstr>
      <vt:lpstr>第2章 智能化工厂的数字化生产</vt:lpstr>
      <vt:lpstr> </vt:lpstr>
      <vt:lpstr>智能化工厂的数字化生产优势</vt:lpstr>
      <vt:lpstr>智能化工厂的数字化生产挑战</vt:lpstr>
      <vt:lpstr>智能化工厂的数字化管理</vt:lpstr>
      <vt:lpstr>智能化工厂的数字化监控</vt:lpstr>
      <vt:lpstr>第3章 人工智能在智能化工厂中的应用案例</vt:lpstr>
      <vt:lpstr> </vt:lpstr>
      <vt:lpstr>智能传感器在生产过程中的应用</vt:lpstr>
      <vt:lpstr>人工智能在质量控制中的应用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2024-09-29T15:01:00.706</cp:lastPrinted>
  <dcterms:created xsi:type="dcterms:W3CDTF">2024-09-29T07:01:00Z</dcterms:created>
  <dcterms:modified xsi:type="dcterms:W3CDTF">2024-09-29T07:01:02Z</dcterms:modified>
</cp:coreProperties>
</file>