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B0B6C-D785-4BFD-BAD5-F60788540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C0597-FAC0-4B03-8606-E04D25918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28566-BABA-4CB1-BE00-006052F2B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AE96C-06F1-483A-A850-21A2DAF32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223B4-18B2-4AA2-8DF3-661E161DC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FF021-F960-41F2-906D-3DA39418B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A537E-CD9B-4ED1-B20E-C0248D138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549FE-3B4F-4A10-8415-99C4256D0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029A9-25C5-4771-84F4-B70449090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51936-795A-48F9-910D-5550A386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705F8-8064-4A8C-99E9-81A4319D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00222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39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2023-2028年IT咨询行业市场深度分析及发展策略研究报告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9" b="165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IT咨询行业是指提供信息技术咨询服务的企业集合，包括但不限于信息系统设计、实施、维护、优化以及信息技术培训等业务。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IT咨询行业可以根据服务领域、服务内容、服务对象等因素进行分类，如企业信息化咨询、电子商务咨询、大数据咨询等。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全球IT咨询市场规模持续扩大，预计到2028年将达到数千亿美元。其中，亚太地区的市场增长速度最快，尤其是中国和印度等新兴市场国家。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IT咨询市场的增长动力主要来源于企业数字化转型的需求、新兴技术的普及以及云计算、大数据等技术的广泛应用。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随着企业数字化转型的加速，IT咨询行业将更加注重数字化转型战略的制定和实施，提供更加全面的数字化咨询服务。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新兴技术应用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人工智能、区块链、物联网等新兴技术将逐渐应用于IT咨询领域，为企业提供更加智能化、高效化的解决方案。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服务个性化与定制化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随着市场竞争的加剧，IT咨询企业将更加注重服务个性化与定制化，以满足不同客户的特定需求。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随着IT咨询行业的快速发展，竞争日趋激烈，企业需要不断提升自身实力和服务质量以保持竞争优势。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企业应注重提供差异化的产品和服务，以满足客户的个性化需求，从而在竞争中脱颖而出。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面对激烈的市场竞争，企业可通过合作或兼并等方式扩大规模和市场份额，提高竞争力。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合作与兼并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随着社会的发展，越来越多的非营利组织开始注重信息化建设和管理，对IT咨询的需求也逐渐增加。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IT咨询行业的客户群体主要包括各类企业，企业客户对IT咨询的需求主要集中在战略规划、业务流程优化、信息系统建设等方面。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政府机构也是IT咨询行业的重要客户之一，政府机构对IT咨询的需求主要集中在信息化建设、电子政务等方面。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IT咨询企业应根据客户需求提供个性化的产品和服务，以满足客户的独特需求。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企业应注重服务质量，通过提供高质量的服务赢得客户的信任和忠诚度。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企业应不断创新服务模式和内容，以满足市场和客户的不断变化的需求。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技术变革影响竞争格局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新兴技术的出现和应用，使得IT咨询行业的竞争格局发生了变化，一些技术领先的企业逐渐占据市场主导地位。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技术创新提升服务品质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技术发展推动了IT咨询服务的创新，提高了服务质量和效率，满足了客户更高层次的需求。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技术进步推动市场增长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随着云计算、大数据、人工智能等技术的不断发展，IT咨询行业市场需求不断扩大，推动了行业的快速发展。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技术发展对市场的影响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政策法规调整影响市场格局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政府对政策法规的调整和改变，可能会对IT咨询市场的格局产生影响。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政策支持促进行业发展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政府出台了一系列支持IT咨询行业发展的政策，为行业发展提供了有力保障。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法规完善规范市场行为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相关法规的完善和实施，规范了IT咨询市场的行为，保障了行业的健康发展。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随着IT咨询市场的不断发展，竞争越来越激烈，企业需要不断提升自身的竞争力以应对风险。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新兴技术的应用和推广存在不确定性，可能会给企业带来技术风险。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机遇与挑战并存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IT咨询市场的发展带来了巨大的机遇，但同时也伴随着挑战，企业需要抓住机遇，应对挑战，实现快速发展。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行业风险与机遇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市场定位与战略规划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明确企业在IT咨询市场的定位，根据企业优势和市场需求选择目标客户群体。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制定长期发展目标和战略计划，包括业务拓展、技术创新和市场占有率提升等方面。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不断推出符合市场需求的新产品或服务，提高企业核心竞争力。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通过产品差异化、服务差异化等方式，与竞争对手区分开来，提高客户黏性和忠诚度。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https://d.book118.com/685100222102011044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2024-09-06T13:06:32.117</cp:lastPrinted>
  <dcterms:created xsi:type="dcterms:W3CDTF">2024-09-06T05:06:32Z</dcterms:created>
  <dcterms:modified xsi:type="dcterms:W3CDTF">2024-09-06T05:06:34Z</dcterms:modified>
</cp:coreProperties>
</file>