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DD9619-4C0F-4C2B-B51C-ADAB6DA1F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676ED3-91EF-4246-96F4-5C425D88C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113AC7-C6AB-4D8C-B918-8C854E2790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BFAD3D-B305-4E1E-BAF3-7364DC5814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1D6389-006F-499A-AAE3-58B099F0B2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85D439-61DC-4DC9-BFFA-54431214D9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5AFD1C-52B2-4C53-944E-0EEBFB48A9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9426C6-9C8A-4EC8-8050-B81EF0A294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180686-8FA1-45F7-97CF-E4DCCEA35F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56A792-5D1F-46BC-A21C-B6C1D4285C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930A5E-100A-4DB6-BF81-3E817688D9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10412133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高效运营绩效考核管理方案的制定要点与原则解析与实践建议与总结</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2024-01-29</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制定高效运营绩效考核管理方案的重要性</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制定高效运营绩效考核管理方案的要点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高效运营绩效考核管理方案的原则解析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实践建议：如何制定高效运营绩效考核管理方案</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制定高效运营绩效考核管理方案的重要性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通过绩效考核管理方案，明确企业整体和各部门的运营目标，确保所有工作都围绕目标展开。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917" r="21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优化流程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强化执行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通过对运营流程的全面梳理，消除无效和低效环节，提高运营效率。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将绩效考核与奖惩机制相结合，确保各项运营策略得以有效执行。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提升企业整体运营效率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根据绩效考核结果，合理分配人力、物力和财力资源，确保资源的高效利用。</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资源合理配置</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通过对运营成本的精细化管理，降低不必要的开支，提高成本效益。</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成本控制</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优化投资组合，确保企业投资能够获得最大的回报。</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投资回报最大化</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优化资源配置，降低成本</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56" r="2365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激发员工积极性，提高工作满意度</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让员工明确自己的工作目标，激发其实现目标的积极性。</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定期对员工绩效进行评估和反馈，帮助员工了解自己的工作表现，提供改进建议。</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建立公正的奖惩机制，对优秀员工给予奖励，对表现不佳的员工进行适当的惩罚。</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提供针对性的培训和发展机会，帮助员工提升技能和能力，增强工作满意度。</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目标导向</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及时反馈</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奖惩分明</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培训与发展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制定高效运营绩效考核管理方案的要点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明确绩效考核的目的，如提升员工绩效、激励员工积极性等。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确定考核目标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确保考核过程公正透明，避免主观偏见和歧视。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遵循公平、公正、公开原则</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关注员工工作成果和目标的达成情况，而非仅仅关注过程。</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强调目标与结果导向</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明确考核目标与原则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兼顾短期与长期绩效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既要关注员工短期内的工作表现，也要考虑其长期发展和潜力。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制定量化的考核指标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根据岗位职责和工作目标，设定具体、可衡量的考核指标。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关注关键绩效指标（KPI）</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集中精力关注对组织目标有重大影响的关键绩效指标。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设定合理的考核指标体系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确定考核周期与流程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设定合理的考核周期</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根据岗位性质和工作内容，设定适当的考核周期，如季度、半年或年度考核。</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明确考核流程</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制定详细的考核流程，包括考核前准备、考核实施、考核结果反馈等环节。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确保流程顺畅</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简化考核流程，提高考核效率，确保各环节之间的顺畅衔接。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设定明确的奖励标准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根据考核结果设定相应的奖励标准，如奖金、晋升、培训等。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实施惩罚措施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对绩效不佳的员工采取相应的惩罚措施，如降薪、调岗、解除劳动合同等。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注重奖惩的及时性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确保奖惩措施在考核结果公布后及时实施，以保持其激励和约束作用。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建立完善的奖惩机制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高效运营绩效考核管理方案的原则解析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设定明确的考核标准和权重，避免主观因素对考核结果的影响。</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公开考核结果和奖惩措施，让员工对考核过程和结果有清晰的了解。</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9078" b="1907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制定标准化的考核流程和制度，确保每位员工在考核过程中受到公正对待。</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公平公正原则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https://d.book118.com/685104121333011110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2024-09-16T10:55:26.972</cp:lastPrinted>
  <dcterms:created xsi:type="dcterms:W3CDTF">2024-09-16T02:55:26Z</dcterms:created>
  <dcterms:modified xsi:type="dcterms:W3CDTF">2024-09-16T02:55:29Z</dcterms:modified>
</cp:coreProperties>
</file>