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F4B0AA-E9D9-47D3-BCA9-1DE88EDD8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10BF6-5D02-4882-AB19-F44440B04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E02569-CDED-4E32-B010-9B1E0D89D8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63ADC2-5DD8-4661-B219-EB36E6468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D1F8F6-B1B5-4FF2-ABBF-01FD80B90F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18AEC4-FC2E-487B-B439-94326D8E9B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192193-1245-471D-B87F-E4CEEC39A2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BD752-8D36-41CE-BA3C-9E3FD5113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71802-75D5-49D2-ACFA-359C28C4E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976903-7E41-4344-8AE5-4C71CB963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30569-645F-45AC-A5FC-08DE200D2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1102442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alpha val="100000"/>
                  </a:schemeClr>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chemeClr val="accent1">
                    <a:alpha val="100000"/>
                  </a:schemeClr>
                </a:solidFill>
                <a:latin typeface="Microsoft Yahei"/>
                <a:ea typeface="Microsoft Yahei"/>
                <a:cs typeface="Microsoft Yahei"/>
              </a:rPr>
              <a:t>《原发性骨质疏松症诊疗指南（2022）》解读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原发性骨质疏松症概述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诊断与评估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治疗原则与方法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患者管理与随访建议</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并发症预防与处理策略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提高诊疗水平</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通过解读指南，帮助医生更好地理解和应用原发性骨质疏松症的诊疗规范，提高诊疗水平。</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促进学术交流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通过分享指南内容，促进医生之间的学术交流，推动学科发展。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指导临床实践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为临床医生提供原发性骨质疏松症的诊疗建议，指导临床实践，改善患者生活质量。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指南的更新与变化</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更新诊断标准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根据最新的研究成果和临床实践，更新了原发性骨质疏松症的诊断标准，提高了诊断的准确性和可靠性。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完善治疗建议</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根据最新的药物研究进展和临床实践经验，完善了原发性骨质疏松症的治疗建议，包括药物治疗、非药物治疗和患者教育等方面。</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强化风险评估</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强调了对患者进行综合风险评估的重要性，包括骨折风险、跌倒风险等，以制定个性化的治疗方案。</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关注特殊人群</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增加了对特殊人群（如老年人、绝经后妇女等）的关注，提供了针对性的诊疗建议。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原发性骨质疏松症概述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56" b="43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原发性骨质疏松症是一种以骨量减少、骨组织微结构破坏、骨脆性增加和易发生骨折为特征的全身性骨骼疾病。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根据病因和发病机制，原发性骨质疏松症可分为绝经后骨质疏松症（Ⅰ型）、老年性骨质疏松症（Ⅱ型）和特发性骨质疏松症（包括青少年型）。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978" b="219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708" b="77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发病率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原发性骨质疏松症在全球范围内发病率较高，尤其在老年人群中更为常见。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性别差异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女性比男性更容易患原发性骨质疏松症，尤其是绝经后女性。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地区差异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不同国家和地区原发性骨质疏松症的发病率和患病率存在一定差异，可能与遗传、环境、生活习惯等因素有关。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原发性骨质疏松症的发病机制涉及多种因素，包括遗传、内分泌、营养、生活方式等。其中，雌激素缺乏、钙和维生素D摄入不足、长期卧床或缺乏运动等都是导致骨质疏松的重要因素。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年龄增长、女性绝经、低体重指数、吸烟、过度饮酒、长期使用某些药物（如激素类药物）等都被认为是原发性骨质疏松症的危险因素。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诊断与评估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疼痛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患者可有腰背疼痛或周身骨骼疼痛，负荷增加时疼痛加重或活动受限，严重时翻身、起坐及行走有困难。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脊柱变形</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骨质疏松严重者可有身高缩短和驼背。椎体压缩性骨折会导致胸廓畸形，腹部受压，影响心肺功能等。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脆性骨折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指低能量或非暴力骨折，如从站高或小于站高跌倒或因其他日常活动而发生的骨折。发生脆性骨折的常见部位为胸、腰椎、髋部、桡、尺骨远端和肱骨近端。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双能X线吸收检测法（DXA）</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X射线管球经过一定的装置所获得两种能量、即低能和高能光子峰。此种光子峰穿透身体后，扫描系统将所接受的信号送至计算机进行数据处理，得出骨矿物质含量。该检测方法具有精度高、误差小、诊断率高等优点。</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定量CT（QCT）</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利用临床CT技术，通过测量兴趣区内骨组织对于X射线的衰减系数来推算出骨密度值。该方法可以分别测量皮质骨和小梁骨的骨密度，还可以测量脊柱的骨密度，但是价格昂贵，应用没有DXA广泛。</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超声检测法</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利用超声波传导速度和振幅衰减能反映骨矿含量多少和骨结构及骨强度的情况，与DXA相关性良好。该法操作简便、安全无害，价格便宜，所用的仪器为超声骨密度仪。</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骨密度测定方法及意义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世界卫生组织推荐的算法，用于计算患者10年内发生髋部骨折及主要骨质疏松性骨折（椎体、前臂、髋部或肩部）的概率。需要输入的临床危险因素包括年龄、性别、体重指数（BMI）、既往脆性骨折史、父母髋部骨折史、是否目前仍吸烟、是否长期服用糖皮质激素类药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FRAX</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适用于英国人群的骨折风险预测工具，可预测未来10年髋部及主要骨质疏松性骨折风险。其纳入的临床危险因素除年龄、性别和BMI外，还包括种族、饮酒史、其他慢性疾病史等。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QFracture</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骨折风险评估工具介绍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治疗原则与方法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https://d.book118.com/685110244221011102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2024-09-11T14:32:49.847</cp:lastPrinted>
  <dcterms:created xsi:type="dcterms:W3CDTF">2024-09-11T06:32:49Z</dcterms:created>
  <dcterms:modified xsi:type="dcterms:W3CDTF">2024-09-11T06:32:51Z</dcterms:modified>
</cp:coreProperties>
</file>