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B12D8-15D9-43B7-897D-4F5C7F50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A99A9-235E-46F1-992C-6E6DAA63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DF8CF-CFCB-4BD8-92AC-EE7F372C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D19DB-CD16-4006-8D91-64A5995DA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73BDE-2910-4B8F-9230-38489D313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7EF73-3541-447A-81A6-A0692E7C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C0D37-448A-477B-B8BD-830750F2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FF05F-C92C-44DC-8AEE-F5154805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478BC-9692-4D3F-A6BC-E91C34FA3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443F-518E-4301-908A-BEB11E45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5E03-6A73-4DFE-A9D9-6675F9D6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11132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电力行业安全培训课件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电力设备安全操作与维护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电力行业个人防护措施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电力行业应急处理与救援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电力行业安全意识培养与教育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电力行业事故案例分析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649" b="3264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电力行业涉及高压、高电流的设备，如果不进行安全操作，可能导致人员伤亡。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维护设备稳定运行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安全措施能够确保电力设备的稳定运行，避免因操作不当导致的设备故障或事故。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保障电力供应可靠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电力行业是国民经济的基础设施，安全措施能够保障电力供应的稳定性和可靠性。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电力行业安全的重要性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高压电击风险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直接接触高压设备可能导致电击事故，造成人员伤亡和设备损坏。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火灾和爆炸风险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设备故障或操作不当可能导致火灾或爆炸事故，造成严重后果。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电磁辐射风险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高压设备产生的电磁辐射可能对人体造成影响，如影响神经系统、心血管系统等。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电力行业常见安全风险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规定了电力行业安全生产的基本要求和责任。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国家安全生产法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电力监管条例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电力安全规程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规定了电力行业的监管范围和监管措施。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规定了电力设备的设计、制造、安装、运行、检修等方面的安全要求和技术标准。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电力行业安全法规与标准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电力设备安全操作与维护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高压设备操作人员需经过专业培训，熟悉设备操作规程和安全注意事项。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在操作高压设备前，应检查设备是否正常，有无异常声音或气味。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操作高压设备时，应穿戴防护用品，如绝缘手套、绝缘鞋等。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遵循先断电后操作的原则，确保设备处于断电状态再进行操作。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高压设备安全操作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低压设备操作人员同样需要经过专业培训，了解设备操作规程。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在操作低压设备时，应注意检查设备的接地是否良好，确保设备安全。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遵循先断电后操作的原则，确保设备处于断电状态再进行操作。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在操作低压设备时，应保持与带电部分的足够距离，避免触电危险。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低压设备安全操作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58055"/>
            <a:ext cx="2194560" cy="3169920"/>
            <a:chOff x="1227369" y="2358055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43676" y="2358055"/>
            <a:ext cx="2194560" cy="3169920"/>
            <a:chOff x="3743676" y="2358055"/>
            <a:chExt cx="2194560" cy="3169920"/>
          </a:xfrm>
        </p:grpSpPr>
        <p:sp>
          <p:nvSpPr>
            <p:cNvPr id="5" name="AutoShape 5"/>
            <p:cNvSpPr/>
            <p:nvPr/>
          </p:nvSpPr>
          <p:spPr>
            <a:xfrm>
              <a:off x="3743676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59860" y="2358055"/>
            <a:ext cx="2194560" cy="3169920"/>
            <a:chOff x="6259860" y="2358055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6259860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76167" y="2358055"/>
            <a:ext cx="2194560" cy="3169920"/>
            <a:chOff x="8776167" y="2358055"/>
            <a:chExt cx="2194560" cy="3169920"/>
          </a:xfrm>
        </p:grpSpPr>
        <p:sp>
          <p:nvSpPr>
            <p:cNvPr id="9" name="AutoShape 9"/>
            <p:cNvSpPr/>
            <p:nvPr/>
          </p:nvSpPr>
          <p:spPr>
            <a:xfrm>
              <a:off x="8776167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变压器操作人员需经过专业培训，熟悉变压器的操作规程和安全注意事项。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在变压器运行过程中，应定期检查变压器的温度、声音、油位等是否正常。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变压器停用或维修时，应先断开变压器的高压侧和低压侧开关，确保安全。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变压器维修时，应遵循相关规定和程序，确保维修人员的安全。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1901952" y="1935358"/>
            <a:ext cx="845393" cy="845393"/>
            <a:chOff x="1901952" y="1935358"/>
            <a:chExt cx="845393" cy="845393"/>
          </a:xfrm>
        </p:grpSpPr>
        <p:sp>
          <p:nvSpPr>
            <p:cNvPr id="15" name="AutoShape 15"/>
            <p:cNvSpPr/>
            <p:nvPr/>
          </p:nvSpPr>
          <p:spPr>
            <a:xfrm>
              <a:off x="1901952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418259" y="1935358"/>
            <a:ext cx="845393" cy="845393"/>
            <a:chOff x="4418259" y="1935358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4418259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34444" y="1935358"/>
            <a:ext cx="845393" cy="845393"/>
            <a:chOff x="6934444" y="1935358"/>
            <a:chExt cx="845393" cy="845393"/>
          </a:xfrm>
        </p:grpSpPr>
        <p:sp>
          <p:nvSpPr>
            <p:cNvPr id="19" name="AutoShape 19"/>
            <p:cNvSpPr/>
            <p:nvPr/>
          </p:nvSpPr>
          <p:spPr>
            <a:xfrm>
              <a:off x="6934444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450750" y="1935358"/>
            <a:ext cx="845393" cy="845393"/>
            <a:chOff x="9450750" y="1935358"/>
            <a:chExt cx="845393" cy="845393"/>
          </a:xfrm>
        </p:grpSpPr>
        <p:sp>
          <p:nvSpPr>
            <p:cNvPr id="21" name="AutoShape 21"/>
            <p:cNvSpPr/>
            <p:nvPr/>
          </p:nvSpPr>
          <p:spPr>
            <a:xfrm>
              <a:off x="9450750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变压器安全操作与维护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电容器操作人员需了解电容器的操作规程和安全注意事项。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在电容器运行过程中，应定期检查电容器的温度、声音、外观等是否正常。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电容器停用或维修时，应先断开电容器的电源，确保安全。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电容器维修时，应遵循相关规定和程序，避免发生电击等危险情况。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电容器安全操作与维护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电力行业个人防护措施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穿戴工作服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工作服应符合相关规定，保持整洁、完好，防止电击和机械损伤。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穿戴安全帽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确保头部安全，防止物体掉落或碰撞造成伤害。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穿戴绝缘手套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绝缘手套能够保护操作人员免受电击伤害，同时防止触电事故发生。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穿戴安全防护用品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根据工作需要，选择符合安全标准的工器具，如绝缘杆、验电器等。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74" r="1357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50" b="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选择合适的工器具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使用前应检查工器具是否完好，如有损坏应及时更换或维修。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检查工器具完好性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严格按照使用说明正确使用工器具，避免因误操作导致事故发生。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正确使用工器具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使用安全工器具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https://d.book118.com/685111132120011110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2024-09-15T13:10:22.140</cp:lastPrinted>
  <dcterms:created xsi:type="dcterms:W3CDTF">2024-09-15T05:10:22Z</dcterms:created>
  <dcterms:modified xsi:type="dcterms:W3CDTF">2024-09-15T05:10:24Z</dcterms:modified>
</cp:coreProperties>
</file>