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39187-0FAF-41D4-84DA-B2945A24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332C4-31A6-4252-9318-5710CAB8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865D6-E170-41F3-8852-2DB50DF6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FC699-A94A-45E6-AC4B-3A12DB26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CA7E8-12A1-498D-9CD5-2C47F3C1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B9D88-1FC3-48F7-B6DB-6B0357BA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62892-B842-4E62-8F6C-6D11519E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D0A17-F8F5-4CAB-BA7D-E44CDB48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3C54E-F56B-4877-B52C-96BF27BD8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E8B6A-6947-471D-8D5B-BA4BEA24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C12C-AC2C-417D-906D-DE04915A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13042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门诊和急诊的护理伦理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门诊护理伦理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急诊护理伦理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护理人员职业素养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护理伦理决策过程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护理伦理的挑战与应对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门诊护理伦理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在提供医疗服务时，应尊重患者的意愿和选择，不强迫或诱导患者接受或不接受任何治疗。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在进行治疗或护理前，应向患者提供充分的信息和说明，确保患者了解治疗或护理的风险和益处，并获得患者的知情同意。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尊重患者自主权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保护患者的知情同意权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尊重患者的自主选择权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在提供医疗服务过程中，应严格保护患者的个人信息，避免泄露患者的隐私。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尊重患者的私密空间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在医疗环境中，应尊重患者的私密空间，采取必要的措施保护患者的隐私，如设置私人诊室等。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13" r="23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4" r="26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12" r="24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无论患者的年龄、性别、种族、宗教信仰、社会地位等，都应公平对待每一位患者，不歧视任何患者。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不歧视任何患者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对于所有患者，应提供同质化的服务，确保患者获得相同质量的医疗护理服务。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提供同质化的服务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公平对待每一位患者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急诊护理伦理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在急诊情况下，抢救患者的生命是最重要的任务，护士应立即采取必要的急救措施，确保患者的生命安全。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护士应对患者进行快速而全面的评估，确定患者的病情和紧急程度，以便优先处理最危急的情况。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在抢救过程中，护士应与医生和其他医护人员密切协作，确保抢救工作的高效和有序。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抢救优先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0" b="16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尊重患者及家属意愿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知情同意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护士应向患者及家属充分说明病情、治疗方案和风险，确保他们了解并同意治疗方案。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在符合医学伦理和法律规定的前提下，护士应尊重患者及家属的自主选择，包括是否接受治疗、是否进行实验性治疗等。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保护隐私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护士应尊重患者的隐私权，对患者的个人信息和病情保密，避免泄露给无关人员。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护士应严格保护患者的个人信息，包括姓名、年龄、住址、联系方式等，避免泄露给无关人员。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保护病情隐私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保护生活隐私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护士应避免在非必要情况下谈论患者的病情和治疗方案，以免泄露患者的隐私。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在护理过程中，护士应尊重患者的生活隐私，避免干扰患者的正常生活。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https://d.book118.com/685113042113011103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2024-09-12T15:23:30.819</cp:lastPrinted>
  <dcterms:created xsi:type="dcterms:W3CDTF">2024-09-12T07:23:30Z</dcterms:created>
  <dcterms:modified xsi:type="dcterms:W3CDTF">2024-09-12T07:23:32Z</dcterms:modified>
</cp:coreProperties>
</file>