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2CA701-6BC3-4BCF-B1DC-F0040DE138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0A11A3-E567-446B-9755-F2A9D9C723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B30ADF-A31D-4A38-8AE3-C3F9150247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DA9799-2A77-4F96-BC4E-C869B0CB08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11BF935-9AC7-4888-BAB9-961FF3DDAA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7108634-63CE-428B-BE00-6AC316CE14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CD67627-3943-451F-85B6-05BCBFD758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C74110-13B0-48B6-8D69-47CD44C6A8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F0293B-E99A-487A-B7C5-F242654C3C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FC6726-3BA8-4BC2-9193-903313A406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F3D49E-E40B-4A5C-A0D1-CDCA9772D7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png" /><Relationship Id="rId4" Type="http://schemas.openxmlformats.org/officeDocument/2006/relationships/image" Target="../media/image12.png" /><Relationship Id="rId5" Type="http://schemas.openxmlformats.org/officeDocument/2006/relationships/image" Target="../media/image13.png" /><Relationship Id="rId6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5114103100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广告与媒体行业基础知识导读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广告与媒体行业概述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广告基础知识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媒体基础知识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广告投放策略与技巧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法律法规与伦理道德要求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案例分析：成功广告案例解读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广告与媒体行业概述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24" r="12524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通过创意、策划、制作和发布等手段，向目标受众传递商品、服务或品牌信息的行业。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广告行业定义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以信息传播为主要功能，通过报纸、杂志、电视、广播、互联网等媒介，向公众提供新闻、娱乐、教育等信息的行业。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媒体行业定义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从早期的印刷广告、户外广告到现代的数字媒体广告，广告与媒体行业经历了漫长的演变和发展。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行业定义与发展历程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广告与媒体行业已成为全球经济的重要组成部分，市场规模不断扩大，竞争日益激烈。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随着数字技术的不断发展和应用，广告与媒体行业将继续保持快速增长，同时面临着更多的机遇和挑战。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行业现状及前景展望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前景展望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行业现状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656" r="565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4398" b="43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14" r="514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产业链结构与主要参与者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产业链结构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广告与媒体行业的产业链包括广告主、广告公司、媒体机构、受众等多个环节。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主要参与者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广告主是广告活动的发起者，广告公司是广告活动的策划和执行者，媒体机构是广告信息的传播者，受众是广告信息的接收者。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其他参与者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还包括市场调研机构、广告监测机构等辅助环节。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广告基础知识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广告定义及功能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广告定义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广告是一种通过特定形式的媒体向目标受众传递信息，旨在促进销售、增强品牌知名度或推广特定观点的商业行为。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广告功能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广告具有信息传递、说服引导、品牌形象塑造、促进销售等多方面的功能。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广告类型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根据传播媒介的不同，广告可分为电视广告、广播广告、报纸广告、杂志广告、户外广告、网络广告等。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广告特点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不同类型的广告具有不同的特点，如电视广告具有视听双重刺激、感染力强；网络广告具有互动性、精准投放等。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广告类型与特点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广告创意是广告的灵魂，好的创意能够吸引受众的注意力，提高广告的传播效果。创意来源于对生活的洞察和对消费者需求的深入了解。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广告创意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广告表现技巧包括文案撰写、视觉设计、音效制作等多个方面。优秀的文案能够打动人心，精美的视觉设计能够吸引眼球，而恰到好处的音效则能增强广告的感染力。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表现技巧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广告创意与表现技巧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媒体基础知识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媒体定义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媒体是指传播信息的媒介，是信息传递的载体和工具。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媒体分类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根据传播方式和特点，媒体可分为印刷媒体（如报纸、杂志）、电子媒体（如电视、广播）、数字媒体（如互联网、社交媒体）等。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3469" r="23469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媒体定义及分类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传统媒体与新媒体比较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950266" y="2682352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传统媒体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029744" y="3095526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主要包括报纸、杂志、电视、广播等，具有单向传播、受众被动接受的特点。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795518" y="2682352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新媒体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874995" y="3095526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主要包括互联网、社交媒体、移动设备等，具有双向互动、受众主动参与的特点。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688512" y="2682352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比较分析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767989" y="3095526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传统媒体和新媒体在传播方式、传播速度、传播范围、互动性等方面存在显著差异。</a:t>
            </a:r>
          </a:p>
        </p:txBody>
      </p:sp>
      <p:pic>
        <p:nvPicPr>
          <p:cNvPr id="31" name="Picture 31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https://d.book118.com/685114103100011104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2024-09-13T22:14:51.464</cp:lastPrinted>
  <dcterms:created xsi:type="dcterms:W3CDTF">2024-09-13T14:14:51Z</dcterms:created>
  <dcterms:modified xsi:type="dcterms:W3CDTF">2024-09-13T14:14:53Z</dcterms:modified>
</cp:coreProperties>
</file>