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D5A541-5215-4FDA-B1FC-00517BC65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8D0CD3-4175-444D-8B4F-FE21E2EFC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B19A72-F3F4-420E-A81C-3F53FD8CF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2D66FD-4361-49EC-8E58-0B7ABC9DD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82B731-885D-42AC-90A0-9E48592F9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E05D04-E0E6-4C03-9036-D9ED529E8A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BFCF06-7C2B-43BF-A25A-861E7A8D8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4AF023-BBC8-4D52-BD41-84865F0A4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66A07B-7CAA-40A0-8F01-100761727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BC9FE9-56F4-4407-8CD5-B9A899617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478283-B727-4BBC-A789-088B54C3F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511414320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职工的心理健康课题研究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2024-01-12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职工心理健康现状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职工心理健康问题的应对策略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职工心理健康的维护和促进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随着社会竞争的加剧和工作节奏的加快，职工面临的压力越来越大，心理健康问题日益突出。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社会压力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健康观念转变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6542" r="6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企业管理需求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875" r="10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人们越来越重视身心健康，心理健康问题逐渐成为社会关注的热点。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企业为了提高职工的工作效率和幸福感，需要关注职工的心理健康问题。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探讨职工心理健康问题的现状、成因和影响，寻求有效的解决方法和途径。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为企业提供科学的管理依据，促进职工的身心健康，提高工作满意度和幸福感，推动社会的和谐发展。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研究目的和意义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职工心理健康现状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职工心理健康问题是指在工作场所中，员工所面临的各种心理压力、焦虑、抑郁等心理状态，这些问题可能影响员工的工作表现和身心健康。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职工心理健康问题是一个复杂的社会现象，涉及个人、家庭、组织和社会等多个层面。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3983" b="23983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0234" b="1023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职工心理健康问题具有普遍性和隐蔽性，需要引起足够的重视和关注。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471" b="2147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职工心理健康问题概述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4831" b="1483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8451" b="1845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表现为过度担心、紧张不安、恐惧等情绪，可能影响工作表现和人际关系。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表现为持续的情绪低落、兴趣丧失、疲劳无力等，可能导致工作效率下降、缺勤和离职。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长期处于高压力状态，可能导致身心疲惫、失眠、高血压等健康问题。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压力过大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如沟通障碍、冲突解决不当等，可能影响团队合作和工作氛围。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常见心理健康问题及其影响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7" r="31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工作任务繁重、时间紧迫、工作要求高等因素可能导致员工心理压力增大。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工作压力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晋升机会有限、职业前景不明朗等职业发展问题可能引发员工的焦虑和失落感。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职业发展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不良的组织文化和氛围可能导致员工产生归属感不足和心理压抑。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组织文化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家庭关系紧张、婚姻问题、子女教育等家庭因素也可能对员工心理健康产生影响。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家庭因素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职工心理健康问题的成因分析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职工心理健康问题的应对策略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建立职工心理健康档案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为每位职工建立心理健康档案，定期进行心理状况评估，以便及时发现和解决问题。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提供个性化的心理健康服务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根据职工的个性特点和心理需求，提供个性化的心理健康服务和支持。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设立心理健康管理机构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成立专门的心理健康管理机构，负责制定和实施职工心理健康管理计划。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建立职工心理健康管理体系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https://d.book118.com/685114143202011111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2024-09-17T08:08:27.206</cp:lastPrinted>
  <dcterms:created xsi:type="dcterms:W3CDTF">2024-09-17T00:08:27Z</dcterms:created>
  <dcterms:modified xsi:type="dcterms:W3CDTF">2024-09-17T00:08:29Z</dcterms:modified>
</cp:coreProperties>
</file>