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17794-5C72-43BC-836A-AEC49DC64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0F827-E715-422C-B181-D483B9850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86434-E286-40C1-8220-E99F59B8D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D16CE-B6C3-47FB-AF1B-618ACFAE6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2A22CF-724B-45B0-8EC1-B6A782064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8D36F8-A0D4-43F3-8A2F-B1261511C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9A933-1441-44FD-8BAD-BA42E067E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110E6-DF74-4120-AC3B-A01979B6E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36163-1D40-404A-B396-34EFD44BC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281D7-E12B-4593-90D1-86EB6B8CC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EB5C1-BBBB-4D83-A655-648F13CB4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20141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大数据工程应用实践与人才培养研究与应用的挑战与解决方案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人才培养研究与应用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随着互联网、物联网等技术的快速发展，数据量呈现爆炸式增长，大数据工程应用逐渐成为各行各业关注的焦点。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大数据工程应用能够挖掘数据价值，为企业决策、产品创新、市场预测等提供有力支持，对于提升产业竞争力和推动社会进步具有重要意义。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发达国家在大数据工程应用方面起步较早，已形成较为完善的技术体系和应用场景，如智能交通、医疗健康、金融等领域。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我国大数据工程应用虽然起步较晚，但近年来发展迅速，政府、企业和科研机构纷纷加大投入力度，在智慧城市、工业互联网等领域取得显著成果。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推动大数据工程应用发展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通过深入研究大数据工程应用实践与人才培养的相关问题，提出有效的解决方案，推动大数据工程应用在各行业的普及和深入发展。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促进人才培养质量提升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针对当前大数据工程应用人才培养面临的挑战，探索创新人才培养模式和方法，提高人才培养质量，为大数据工程应用的持续发展提供有力的人才保障。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大数据工程应用实践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大数据工程已广泛应用于金融、医疗、教育、物流、电商等各个领域。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大数据工程是指利用大数据技术、方法和工具，对数据进行采集、存储、处理、分析和应用等一系列活动的总称。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大数据工程具有数据量大、处理速度快、数据类型多样、价值密度低等特点。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大数据工程概述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教育领域应用案例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通过大数据分析，实现个性化教学、教育资源共享、教育评价等。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金融领域应用案例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通过大数据分析，实现风险控制、客户画像、精准营销等。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医疗领域应用案例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利用大数据进行疾病预测、个性化治疗、医疗资源优化等。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物流领域应用案例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利用大数据进行物流路径规划、智能调度、运输优化等。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电商领域应用案例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通过大数据分析，实现用户行为分析、商品推荐、营销策略制定等。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大数据工程应用案例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在大数据工程中，数据质量直接影响分析结果，因此需要建立完善的数据质量管理体系，包括数据清洗、去重、异常值处理等。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在大数据工程中，需要重视数据安全和隐私保护问题，采取必要的安全措施和隐私保护技术，确保数据的安全性和合规性。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业务理解与沟通协作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大数据工程需要与业务部门紧密合作，深入理解业务需求和数据背景，确保分析结果符合实际业务需求。同时，需要加强团队之间的沟通和协作能力，确保项目的顺利进行。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技术选型与团队建设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针对不同的大数据应用场景，需要选择合适的技术和工具，并组建具备相应技能和经验的技术团队。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大数据工程实践经验与教训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人才培养研究与应用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03" r="2590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人才培养目标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培养具备大数据思维、技能和应用能力的复合型人才，满足大数据产业发展需求。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人才培养内容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包括大数据理论、技术、应用、实践等多个层面，注重理论与实践相结合。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人才培养方式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采用高校、企业、科研机构等多元化培养模式，强调产学研用协同育人。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企业大数据人才培训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企业通过内部培训、在线课程、实践项目等方式，提升员工的大数据技能和应用能力。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大数据竞赛与实训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各类大数据竞赛和实训项目为人才提供了实践机会，促进了人才培养与产业需求的对接。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高校大数据专业建设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国内外知名高校纷纷设立大数据相关专业，构建完善的大数据课程体系，培养大数据专业人才。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人才培养研究与应用案例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强化实践教学环节，提高学生的动手能力和问题解决能力。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加强校企合作，实现资源共享和优势互补，提升人才培养质量。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" r="1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人才培养实践经验与教训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https://d.book118.com/685120141141011104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2024-09-14T05:00:11.211</cp:lastPrinted>
  <dcterms:created xsi:type="dcterms:W3CDTF">2024-09-13T21:00:11Z</dcterms:created>
  <dcterms:modified xsi:type="dcterms:W3CDTF">2024-09-13T21:00:13Z</dcterms:modified>
</cp:coreProperties>
</file>