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6256000" cy="9144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87886-AD4C-4152-808A-A04E0955D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5788C6-73F2-439F-952F-2749B66DD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355A7-D969-4C60-B7D3-EC741FEF1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7809FF-196F-46A7-9FB2-AA5F1FC83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FD12C9-3723-4944-B115-BDAF545C5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5D55E8-FE99-493B-BC2A-474D09DFD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9D9218-85DF-4D75-BBB6-E811DC2CB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C221A7-AD1F-4DB2-A14D-49C882F88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E45766-8E13-406B-8908-1B40B7E43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CC67A-6409-4924-9439-BDE51AA5D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C2A37F-DD55-4BD6-A18D-53CD25929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1500" y="184572"/>
            <a:ext cx="15113000" cy="675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jpeg" /><Relationship Id="rId7" Type="http://schemas.openxmlformats.org/officeDocument/2006/relationships/image" Target="../media/image2.png" /><Relationship Id="rId8" Type="http://schemas.openxmlformats.org/officeDocument/2006/relationships/image" Target="../media/image3.png" /><Relationship Id="rId9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6256000" cy="111844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4229080" y="298026"/>
            <a:ext cx="1512992" cy="542713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3244410" y="281384"/>
            <a:ext cx="748453" cy="575733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1500" y="184572"/>
            <a:ext cx="15113000" cy="675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1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8700" y="1805939"/>
            <a:ext cx="14391639" cy="6245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8.png" /><Relationship Id="rId11" Type="http://schemas.openxmlformats.org/officeDocument/2006/relationships/image" Target="../media/image19.png" /><Relationship Id="rId12" Type="http://schemas.openxmlformats.org/officeDocument/2006/relationships/image" Target="../media/image20.png" /><Relationship Id="rId13" Type="http://schemas.openxmlformats.org/officeDocument/2006/relationships/image" Target="../media/image21.png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14.png" /><Relationship Id="rId7" Type="http://schemas.openxmlformats.org/officeDocument/2006/relationships/image" Target="../media/image15.png" /><Relationship Id="rId8" Type="http://schemas.openxmlformats.org/officeDocument/2006/relationships/image" Target="../media/image16.png" /><Relationship Id="rId9" Type="http://schemas.openxmlformats.org/officeDocument/2006/relationships/image" Target="../media/image1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12030102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58719" y="2585720"/>
            <a:ext cx="11201400" cy="12242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850" spc="160"/>
              <a:t>构建可持续数据发展⽣</a:t>
            </a:r>
            <a:r>
              <a:rPr sz="7850" spc="15"/>
              <a:t>态</a:t>
            </a:r>
            <a:endParaRPr sz="7850"/>
          </a:p>
        </p:txBody>
      </p:sp>
      <p:sp>
        <p:nvSpPr>
          <p:cNvPr id="4" name="object 4"/>
          <p:cNvSpPr/>
          <p:nvPr/>
        </p:nvSpPr>
        <p:spPr>
          <a:xfrm>
            <a:off x="2082800" y="564304"/>
            <a:ext cx="1827952" cy="65532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0777219" y="589279"/>
            <a:ext cx="459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Times New Roman"/>
                <a:cs typeface="Times New Roman"/>
              </a:rPr>
              <a:t>2023</a:t>
            </a:r>
            <a:r>
              <a:rPr sz="3600" b="1" baseline="1157">
                <a:solidFill>
                  <a:srgbClr val="FFFFFF"/>
                </a:solidFill>
                <a:latin typeface="Microsoft JhengHei UI"/>
                <a:cs typeface="Microsoft JhengHei UI"/>
              </a:rPr>
              <a:t>第⼆届数据治理年会暨博览会</a:t>
            </a:r>
            <a:endParaRPr sz="3600" baseline="1157">
              <a:latin typeface="Microsoft JhengHei UI"/>
              <a:cs typeface="Microsoft JhengHei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8659" y="4058073"/>
            <a:ext cx="12162790" cy="39338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700" b="1" spc="-25">
                <a:solidFill>
                  <a:srgbClr val="FFFFFF"/>
                </a:solidFill>
                <a:latin typeface="Microsoft JhengHei UI"/>
                <a:cs typeface="Microsoft JhengHei UI"/>
              </a:rPr>
              <a:t>《</a:t>
            </a:r>
            <a:r>
              <a:rPr sz="3700" b="1" spc="175">
                <a:solidFill>
                  <a:srgbClr val="FFFFFF"/>
                </a:solidFill>
                <a:latin typeface="Microsoft JhengHei UI"/>
                <a:cs typeface="Microsoft JhengHei UI"/>
              </a:rPr>
              <a:t>中国地⽅数据发展报告</a:t>
            </a:r>
            <a:r>
              <a:rPr sz="3700" b="1" spc="-25">
                <a:solidFill>
                  <a:srgbClr val="FFFFFF"/>
                </a:solidFill>
                <a:latin typeface="Microsoft JhengHei UI"/>
                <a:cs typeface="Microsoft JhengHei UI"/>
              </a:rPr>
              <a:t>》</a:t>
            </a:r>
            <a:r>
              <a:rPr sz="3700" b="1" spc="175">
                <a:solidFill>
                  <a:srgbClr val="FFFFFF"/>
                </a:solidFill>
                <a:latin typeface="Microsoft JhengHei UI"/>
                <a:cs typeface="Microsoft JhengHei UI"/>
              </a:rPr>
              <a:t>暨数据发展指数</a:t>
            </a:r>
            <a:r>
              <a:rPr sz="3700" b="1" spc="85">
                <a:solidFill>
                  <a:srgbClr val="FFFFFF"/>
                </a:solidFill>
                <a:latin typeface="Microsoft JhengHei UI"/>
                <a:cs typeface="Microsoft JhengHei UI"/>
              </a:rPr>
              <a:t>（</a:t>
            </a:r>
            <a:r>
              <a:rPr sz="3700" b="1" spc="85">
                <a:solidFill>
                  <a:srgbClr val="FFFFFF"/>
                </a:solidFill>
                <a:latin typeface="Times New Roman"/>
                <a:cs typeface="Times New Roman"/>
              </a:rPr>
              <a:t>DDI</a:t>
            </a:r>
            <a:r>
              <a:rPr sz="3700" b="1" spc="85">
                <a:solidFill>
                  <a:srgbClr val="FFFFFF"/>
                </a:solidFill>
                <a:latin typeface="Microsoft JhengHei UI"/>
                <a:cs typeface="Microsoft JhengHei UI"/>
              </a:rPr>
              <a:t>）</a:t>
            </a:r>
            <a:r>
              <a:rPr sz="3700" b="1" spc="175">
                <a:solidFill>
                  <a:srgbClr val="FFFFFF"/>
                </a:solidFill>
                <a:latin typeface="Microsoft JhengHei UI"/>
                <a:cs typeface="Microsoft JhengHei UI"/>
              </a:rPr>
              <a:t>发</a:t>
            </a:r>
            <a:r>
              <a:rPr sz="3700" b="1" spc="30">
                <a:solidFill>
                  <a:srgbClr val="FFFFFF"/>
                </a:solidFill>
                <a:latin typeface="Microsoft JhengHei UI"/>
                <a:cs typeface="Microsoft JhengHei UI"/>
              </a:rPr>
              <a:t>布</a:t>
            </a:r>
            <a:endParaRPr sz="37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>
              <a:latin typeface="Microsoft JhengHei UI"/>
              <a:cs typeface="Microsoft JhengHei UI"/>
            </a:endParaRPr>
          </a:p>
          <a:p>
            <a:pPr marL="17780" algn="ctr">
              <a:lnSpc>
                <a:spcPct val="100000"/>
              </a:lnSpc>
            </a:pPr>
            <a:r>
              <a:rPr sz="3700" spc="30">
                <a:solidFill>
                  <a:srgbClr val="FFFFFF"/>
                </a:solidFill>
                <a:latin typeface="Microsoft JhengHei UI"/>
                <a:cs typeface="Microsoft JhengHei UI"/>
              </a:rPr>
              <a:t>孟庆国</a:t>
            </a:r>
            <a:endParaRPr sz="3700">
              <a:latin typeface="Microsoft JhengHei UI"/>
              <a:cs typeface="Microsoft JhengHei UI"/>
            </a:endParaRPr>
          </a:p>
          <a:p>
            <a:pPr marL="2703195" marR="2677795" indent="338455">
              <a:lnSpc>
                <a:spcPct val="132500"/>
              </a:lnSpc>
              <a:spcBef>
                <a:spcPts val="95"/>
              </a:spcBef>
            </a:pPr>
            <a:r>
              <a:rPr sz="2650" spc="15">
                <a:solidFill>
                  <a:srgbClr val="FFFFFF"/>
                </a:solidFill>
                <a:latin typeface="Microsoft JhengHei UI"/>
                <a:cs typeface="Microsoft JhengHei UI"/>
              </a:rPr>
              <a:t>清华⼤学计算社会科学与国家治理实验室 中国电⼦信息⾏业联合会数据治理专业委员会</a:t>
            </a:r>
            <a:endParaRPr sz="265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200">
              <a:latin typeface="Microsoft JhengHei UI"/>
              <a:cs typeface="Microsoft JhengHei UI"/>
            </a:endParaRPr>
          </a:p>
          <a:p>
            <a:pPr marR="18415" algn="ctr">
              <a:lnSpc>
                <a:spcPct val="100000"/>
              </a:lnSpc>
            </a:pPr>
            <a:r>
              <a:rPr sz="2650" spc="5">
                <a:solidFill>
                  <a:srgbClr val="FFFFFF"/>
                </a:solidFill>
                <a:latin typeface="Times New Roman"/>
                <a:cs typeface="Times New Roman"/>
              </a:rPr>
              <a:t>2023</a:t>
            </a:r>
            <a:r>
              <a:rPr sz="3975" b="1" spc="22" baseline="1048">
                <a:solidFill>
                  <a:srgbClr val="FFFFFF"/>
                </a:solidFill>
                <a:latin typeface="Microsoft JhengHei UI"/>
                <a:cs typeface="Microsoft JhengHei UI"/>
              </a:rPr>
              <a:t>年</a:t>
            </a:r>
            <a:r>
              <a:rPr sz="2650" spc="5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  <a:r>
              <a:rPr sz="3975" b="1" spc="22" baseline="1048">
                <a:solidFill>
                  <a:srgbClr val="FFFFFF"/>
                </a:solidFill>
                <a:latin typeface="Microsoft JhengHei UI"/>
                <a:cs typeface="Microsoft JhengHei UI"/>
              </a:rPr>
              <a:t>⽉</a:t>
            </a:r>
            <a:r>
              <a:rPr sz="2650" spc="5">
                <a:solidFill>
                  <a:srgbClr val="FFFFFF"/>
                </a:solidFill>
                <a:latin typeface="Times New Roman"/>
                <a:cs typeface="Times New Roman"/>
              </a:rPr>
              <a:t>13</a:t>
            </a:r>
            <a:r>
              <a:rPr sz="3975" b="1" spc="22" baseline="1048">
                <a:solidFill>
                  <a:srgbClr val="FFFFFF"/>
                </a:solidFill>
                <a:latin typeface="Microsoft JhengHei UI"/>
                <a:cs typeface="Microsoft JhengHei UI"/>
              </a:rPr>
              <a:t>⽇</a:t>
            </a:r>
            <a:endParaRPr sz="3975" baseline="1048">
              <a:latin typeface="Microsoft JhengHei UI"/>
              <a:cs typeface="Microsoft JhengHei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585081" y="1078653"/>
            <a:ext cx="2982523" cy="3359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32366" y="530012"/>
            <a:ext cx="940646" cy="7239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928877" y="2034353"/>
            <a:ext cx="257175" cy="565150"/>
          </a:xfrm>
          <a:custGeom>
            <a:rect l="l" t="t" r="r" b="b"/>
            <a:pathLst>
              <a:path w="257175" h="565150">
                <a:moveTo>
                  <a:pt x="256962" y="0"/>
                </a:moveTo>
                <a:lnTo>
                  <a:pt x="188727" y="31422"/>
                </a:lnTo>
                <a:lnTo>
                  <a:pt x="131018" y="69641"/>
                </a:lnTo>
                <a:lnTo>
                  <a:pt x="83825" y="114639"/>
                </a:lnTo>
                <a:lnTo>
                  <a:pt x="47135" y="166401"/>
                </a:lnTo>
                <a:lnTo>
                  <a:pt x="20942" y="224913"/>
                </a:lnTo>
                <a:lnTo>
                  <a:pt x="5233" y="290156"/>
                </a:lnTo>
                <a:lnTo>
                  <a:pt x="0" y="362118"/>
                </a:lnTo>
                <a:lnTo>
                  <a:pt x="0" y="564777"/>
                </a:lnTo>
                <a:lnTo>
                  <a:pt x="232510" y="564777"/>
                </a:lnTo>
                <a:lnTo>
                  <a:pt x="232510" y="337853"/>
                </a:lnTo>
                <a:lnTo>
                  <a:pt x="104021" y="337853"/>
                </a:lnTo>
                <a:lnTo>
                  <a:pt x="108155" y="276536"/>
                </a:lnTo>
                <a:lnTo>
                  <a:pt x="125518" y="220715"/>
                </a:lnTo>
                <a:lnTo>
                  <a:pt x="156107" y="170347"/>
                </a:lnTo>
                <a:lnTo>
                  <a:pt x="199922" y="125390"/>
                </a:lnTo>
                <a:lnTo>
                  <a:pt x="256962" y="85799"/>
                </a:lnTo>
                <a:lnTo>
                  <a:pt x="256962" y="0"/>
                </a:lnTo>
                <a:close/>
              </a:path>
            </a:pathLst>
          </a:custGeom>
          <a:solidFill>
            <a:srgbClr val="5D1F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65408" y="2034353"/>
            <a:ext cx="257175" cy="565150"/>
          </a:xfrm>
          <a:custGeom>
            <a:rect l="l" t="t" r="r" b="b"/>
            <a:pathLst>
              <a:path w="257175" h="565150">
                <a:moveTo>
                  <a:pt x="256981" y="0"/>
                </a:moveTo>
                <a:lnTo>
                  <a:pt x="188740" y="31422"/>
                </a:lnTo>
                <a:lnTo>
                  <a:pt x="131026" y="69641"/>
                </a:lnTo>
                <a:lnTo>
                  <a:pt x="83829" y="114639"/>
                </a:lnTo>
                <a:lnTo>
                  <a:pt x="47138" y="166401"/>
                </a:lnTo>
                <a:lnTo>
                  <a:pt x="20943" y="224913"/>
                </a:lnTo>
                <a:lnTo>
                  <a:pt x="5234" y="290156"/>
                </a:lnTo>
                <a:lnTo>
                  <a:pt x="0" y="362118"/>
                </a:lnTo>
                <a:lnTo>
                  <a:pt x="0" y="564777"/>
                </a:lnTo>
                <a:lnTo>
                  <a:pt x="232528" y="564777"/>
                </a:lnTo>
                <a:lnTo>
                  <a:pt x="232528" y="337853"/>
                </a:lnTo>
                <a:lnTo>
                  <a:pt x="109931" y="337853"/>
                </a:lnTo>
                <a:lnTo>
                  <a:pt x="113850" y="274662"/>
                </a:lnTo>
                <a:lnTo>
                  <a:pt x="130544" y="217859"/>
                </a:lnTo>
                <a:lnTo>
                  <a:pt x="159983" y="167449"/>
                </a:lnTo>
                <a:lnTo>
                  <a:pt x="202139" y="123428"/>
                </a:lnTo>
                <a:lnTo>
                  <a:pt x="256981" y="85799"/>
                </a:lnTo>
                <a:lnTo>
                  <a:pt x="256981" y="0"/>
                </a:lnTo>
                <a:close/>
              </a:path>
            </a:pathLst>
          </a:custGeom>
          <a:solidFill>
            <a:srgbClr val="5D1F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7553959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15"/>
              <a:t>战略之争</a:t>
            </a:r>
            <a:r>
              <a:rPr spc="-215"/>
              <a:t>、</a:t>
            </a:r>
            <a:r>
              <a:rPr spc="15"/>
              <a:t>顺势之举</a:t>
            </a:r>
            <a:r>
              <a:rPr spc="-215"/>
              <a:t>、</a:t>
            </a:r>
            <a:r>
              <a:rPr spc="15"/>
              <a:t>融合之路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02566" y="3196167"/>
            <a:ext cx="774700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70309F"/>
                </a:solidFill>
                <a:latin typeface="Microsoft JhengHei UI"/>
                <a:cs typeface="Microsoft JhengHei UI"/>
              </a:rPr>
              <a:t>数据时代已经到来</a:t>
            </a:r>
            <a:endParaRPr sz="32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>
              <a:latin typeface="Microsoft JhengHei UI"/>
              <a:cs typeface="Microsoft JhengHei UI"/>
            </a:endParaRPr>
          </a:p>
          <a:p>
            <a:pPr marL="12700">
              <a:lnSpc>
                <a:spcPct val="100000"/>
              </a:lnSpc>
            </a:pPr>
            <a:r>
              <a:rPr sz="3200" b="1">
                <a:solidFill>
                  <a:srgbClr val="70309F"/>
                </a:solidFill>
                <a:latin typeface="Microsoft JhengHei UI"/>
                <a:cs typeface="Microsoft JhengHei UI"/>
              </a:rPr>
              <a:t>谁掌握了数据谁将掌握发展主动权</a:t>
            </a:r>
            <a:endParaRPr sz="32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>
              <a:latin typeface="Microsoft JhengHei UI"/>
              <a:cs typeface="Microsoft JhengHei UI"/>
            </a:endParaRPr>
          </a:p>
          <a:p>
            <a:pPr marL="12700">
              <a:lnSpc>
                <a:spcPct val="100000"/>
              </a:lnSpc>
            </a:pPr>
            <a:r>
              <a:rPr sz="3200" b="1">
                <a:solidFill>
                  <a:srgbClr val="70309F"/>
                </a:solidFill>
                <a:latin typeface="Microsoft JhengHei UI"/>
                <a:cs typeface="Microsoft JhengHei UI"/>
              </a:rPr>
              <a:t>谁利⽤好数据谁将赢得未来数字竞争新优势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296810" y="7040880"/>
            <a:ext cx="593725" cy="565150"/>
          </a:xfrm>
          <a:custGeom>
            <a:rect l="l" t="t" r="r" b="b"/>
            <a:pathLst>
              <a:path w="593725" h="565150">
                <a:moveTo>
                  <a:pt x="593521" y="0"/>
                </a:moveTo>
                <a:lnTo>
                  <a:pt x="361010" y="0"/>
                </a:lnTo>
                <a:lnTo>
                  <a:pt x="361010" y="227192"/>
                </a:lnTo>
                <a:lnTo>
                  <a:pt x="489191" y="227192"/>
                </a:lnTo>
                <a:lnTo>
                  <a:pt x="486683" y="278565"/>
                </a:lnTo>
                <a:lnTo>
                  <a:pt x="475014" y="326183"/>
                </a:lnTo>
                <a:lnTo>
                  <a:pt x="454161" y="370038"/>
                </a:lnTo>
                <a:lnTo>
                  <a:pt x="424098" y="410120"/>
                </a:lnTo>
                <a:lnTo>
                  <a:pt x="384801" y="446423"/>
                </a:lnTo>
                <a:lnTo>
                  <a:pt x="336245" y="478937"/>
                </a:lnTo>
                <a:lnTo>
                  <a:pt x="336245" y="564727"/>
                </a:lnTo>
                <a:lnTo>
                  <a:pt x="385126" y="543454"/>
                </a:lnTo>
                <a:lnTo>
                  <a:pt x="428863" y="518864"/>
                </a:lnTo>
                <a:lnTo>
                  <a:pt x="467454" y="490959"/>
                </a:lnTo>
                <a:lnTo>
                  <a:pt x="500900" y="459740"/>
                </a:lnTo>
                <a:lnTo>
                  <a:pt x="529201" y="425209"/>
                </a:lnTo>
                <a:lnTo>
                  <a:pt x="552356" y="387367"/>
                </a:lnTo>
                <a:lnTo>
                  <a:pt x="570366" y="346217"/>
                </a:lnTo>
                <a:lnTo>
                  <a:pt x="583230" y="301761"/>
                </a:lnTo>
                <a:lnTo>
                  <a:pt x="590948" y="253999"/>
                </a:lnTo>
                <a:lnTo>
                  <a:pt x="593521" y="202934"/>
                </a:lnTo>
                <a:lnTo>
                  <a:pt x="593521" y="0"/>
                </a:lnTo>
                <a:close/>
              </a:path>
              <a:path w="593725" h="565150">
                <a:moveTo>
                  <a:pt x="256971" y="0"/>
                </a:moveTo>
                <a:lnTo>
                  <a:pt x="24460" y="0"/>
                </a:lnTo>
                <a:lnTo>
                  <a:pt x="24460" y="227192"/>
                </a:lnTo>
                <a:lnTo>
                  <a:pt x="146761" y="227192"/>
                </a:lnTo>
                <a:lnTo>
                  <a:pt x="144404" y="280270"/>
                </a:lnTo>
                <a:lnTo>
                  <a:pt x="133206" y="328879"/>
                </a:lnTo>
                <a:lnTo>
                  <a:pt x="113166" y="373033"/>
                </a:lnTo>
                <a:lnTo>
                  <a:pt x="84285" y="412750"/>
                </a:lnTo>
                <a:lnTo>
                  <a:pt x="46563" y="448046"/>
                </a:lnTo>
                <a:lnTo>
                  <a:pt x="0" y="478937"/>
                </a:lnTo>
                <a:lnTo>
                  <a:pt x="0" y="564727"/>
                </a:lnTo>
                <a:lnTo>
                  <a:pt x="48872" y="543454"/>
                </a:lnTo>
                <a:lnTo>
                  <a:pt x="92586" y="518864"/>
                </a:lnTo>
                <a:lnTo>
                  <a:pt x="131143" y="490959"/>
                </a:lnTo>
                <a:lnTo>
                  <a:pt x="164547" y="459740"/>
                </a:lnTo>
                <a:lnTo>
                  <a:pt x="192803" y="425209"/>
                </a:lnTo>
                <a:lnTo>
                  <a:pt x="215913" y="387367"/>
                </a:lnTo>
                <a:lnTo>
                  <a:pt x="233881" y="346217"/>
                </a:lnTo>
                <a:lnTo>
                  <a:pt x="246712" y="301761"/>
                </a:lnTo>
                <a:lnTo>
                  <a:pt x="254407" y="253999"/>
                </a:lnTo>
                <a:lnTo>
                  <a:pt x="256971" y="202934"/>
                </a:lnTo>
                <a:lnTo>
                  <a:pt x="256971" y="0"/>
                </a:lnTo>
                <a:close/>
              </a:path>
            </a:pathLst>
          </a:custGeom>
          <a:solidFill>
            <a:srgbClr val="5D1F6C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066452" y="3137747"/>
            <a:ext cx="6898005" cy="101600"/>
          </a:xfrm>
          <a:custGeom>
            <a:rect l="l" t="t" r="r" b="b"/>
            <a:pathLst>
              <a:path w="6898005" h="101600">
                <a:moveTo>
                  <a:pt x="6846994" y="0"/>
                </a:moveTo>
                <a:lnTo>
                  <a:pt x="6827220" y="3992"/>
                </a:lnTo>
                <a:lnTo>
                  <a:pt x="6811072" y="14878"/>
                </a:lnTo>
                <a:lnTo>
                  <a:pt x="6800186" y="31026"/>
                </a:lnTo>
                <a:lnTo>
                  <a:pt x="6796194" y="50800"/>
                </a:lnTo>
                <a:lnTo>
                  <a:pt x="6800186" y="70573"/>
                </a:lnTo>
                <a:lnTo>
                  <a:pt x="6811072" y="86720"/>
                </a:lnTo>
                <a:lnTo>
                  <a:pt x="6827220" y="97607"/>
                </a:lnTo>
                <a:lnTo>
                  <a:pt x="6846994" y="101600"/>
                </a:lnTo>
                <a:lnTo>
                  <a:pt x="6866767" y="97607"/>
                </a:lnTo>
                <a:lnTo>
                  <a:pt x="6882915" y="86720"/>
                </a:lnTo>
                <a:lnTo>
                  <a:pt x="6893801" y="70573"/>
                </a:lnTo>
                <a:lnTo>
                  <a:pt x="6894375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5" y="33865"/>
                </a:lnTo>
                <a:lnTo>
                  <a:pt x="6893801" y="31026"/>
                </a:lnTo>
                <a:lnTo>
                  <a:pt x="6882915" y="14878"/>
                </a:lnTo>
                <a:lnTo>
                  <a:pt x="6866767" y="3992"/>
                </a:lnTo>
                <a:lnTo>
                  <a:pt x="6846994" y="0"/>
                </a:lnTo>
                <a:close/>
              </a:path>
              <a:path w="6898005" h="101600">
                <a:moveTo>
                  <a:pt x="6799612" y="33865"/>
                </a:moveTo>
                <a:lnTo>
                  <a:pt x="6773334" y="33865"/>
                </a:lnTo>
                <a:lnTo>
                  <a:pt x="6773334" y="67732"/>
                </a:lnTo>
                <a:lnTo>
                  <a:pt x="6799612" y="67732"/>
                </a:lnTo>
                <a:lnTo>
                  <a:pt x="6796194" y="50800"/>
                </a:lnTo>
                <a:lnTo>
                  <a:pt x="6799612" y="33865"/>
                </a:lnTo>
                <a:close/>
              </a:path>
              <a:path w="6898005" h="101600">
                <a:moveTo>
                  <a:pt x="6841067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7" y="67732"/>
                </a:lnTo>
                <a:lnTo>
                  <a:pt x="6841067" y="33865"/>
                </a:lnTo>
                <a:close/>
              </a:path>
              <a:path w="6898005" h="101600">
                <a:moveTo>
                  <a:pt x="6846994" y="33865"/>
                </a:moveTo>
                <a:lnTo>
                  <a:pt x="6841067" y="33865"/>
                </a:lnTo>
                <a:lnTo>
                  <a:pt x="6841067" y="67732"/>
                </a:lnTo>
                <a:lnTo>
                  <a:pt x="6846994" y="67732"/>
                </a:lnTo>
                <a:lnTo>
                  <a:pt x="6846994" y="33865"/>
                </a:lnTo>
                <a:close/>
              </a:path>
              <a:path w="6898005" h="101600">
                <a:moveTo>
                  <a:pt x="6894375" y="33865"/>
                </a:moveTo>
                <a:lnTo>
                  <a:pt x="6846994" y="33865"/>
                </a:lnTo>
                <a:lnTo>
                  <a:pt x="6846994" y="67732"/>
                </a:lnTo>
                <a:lnTo>
                  <a:pt x="6894375" y="67732"/>
                </a:lnTo>
                <a:lnTo>
                  <a:pt x="6897794" y="50800"/>
                </a:lnTo>
                <a:lnTo>
                  <a:pt x="6894375" y="33865"/>
                </a:lnTo>
                <a:close/>
              </a:path>
              <a:path w="6898005" h="101600">
                <a:moveTo>
                  <a:pt x="33867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7" y="67732"/>
                </a:lnTo>
                <a:lnTo>
                  <a:pt x="33867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4" y="33865"/>
                </a:lnTo>
                <a:lnTo>
                  <a:pt x="67734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4" y="33865"/>
                </a:moveTo>
                <a:lnTo>
                  <a:pt x="135467" y="33865"/>
                </a:lnTo>
                <a:lnTo>
                  <a:pt x="135467" y="67732"/>
                </a:lnTo>
                <a:lnTo>
                  <a:pt x="169334" y="67732"/>
                </a:lnTo>
                <a:lnTo>
                  <a:pt x="169334" y="33865"/>
                </a:lnTo>
                <a:close/>
              </a:path>
              <a:path w="6898005" h="101600">
                <a:moveTo>
                  <a:pt x="237067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7" y="67732"/>
                </a:lnTo>
                <a:lnTo>
                  <a:pt x="237067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4" y="33865"/>
                </a:lnTo>
                <a:lnTo>
                  <a:pt x="270934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4" y="33865"/>
                </a:moveTo>
                <a:lnTo>
                  <a:pt x="338667" y="33865"/>
                </a:lnTo>
                <a:lnTo>
                  <a:pt x="338667" y="67732"/>
                </a:lnTo>
                <a:lnTo>
                  <a:pt x="372534" y="67732"/>
                </a:lnTo>
                <a:lnTo>
                  <a:pt x="372534" y="33865"/>
                </a:lnTo>
                <a:close/>
              </a:path>
              <a:path w="6898005" h="101600">
                <a:moveTo>
                  <a:pt x="440267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7" y="67732"/>
                </a:lnTo>
                <a:lnTo>
                  <a:pt x="440267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4" y="33865"/>
                </a:lnTo>
                <a:lnTo>
                  <a:pt x="474134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4" y="33865"/>
                </a:moveTo>
                <a:lnTo>
                  <a:pt x="541867" y="33865"/>
                </a:lnTo>
                <a:lnTo>
                  <a:pt x="541867" y="67732"/>
                </a:lnTo>
                <a:lnTo>
                  <a:pt x="575734" y="67732"/>
                </a:lnTo>
                <a:lnTo>
                  <a:pt x="575734" y="33865"/>
                </a:lnTo>
                <a:close/>
              </a:path>
              <a:path w="6898005" h="101600">
                <a:moveTo>
                  <a:pt x="643467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7" y="67732"/>
                </a:lnTo>
                <a:lnTo>
                  <a:pt x="643467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4" y="33865"/>
                </a:lnTo>
                <a:lnTo>
                  <a:pt x="677334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4" y="33865"/>
                </a:moveTo>
                <a:lnTo>
                  <a:pt x="745067" y="33865"/>
                </a:lnTo>
                <a:lnTo>
                  <a:pt x="745067" y="67732"/>
                </a:lnTo>
                <a:lnTo>
                  <a:pt x="778934" y="67732"/>
                </a:lnTo>
                <a:lnTo>
                  <a:pt x="778934" y="33865"/>
                </a:lnTo>
                <a:close/>
              </a:path>
              <a:path w="6898005" h="101600">
                <a:moveTo>
                  <a:pt x="846667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7" y="67732"/>
                </a:lnTo>
                <a:lnTo>
                  <a:pt x="846667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4" y="33865"/>
                </a:lnTo>
                <a:lnTo>
                  <a:pt x="880534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4" y="33865"/>
                </a:moveTo>
                <a:lnTo>
                  <a:pt x="948267" y="33865"/>
                </a:lnTo>
                <a:lnTo>
                  <a:pt x="948267" y="67732"/>
                </a:lnTo>
                <a:lnTo>
                  <a:pt x="982134" y="67732"/>
                </a:lnTo>
                <a:lnTo>
                  <a:pt x="982134" y="33865"/>
                </a:lnTo>
                <a:close/>
              </a:path>
              <a:path w="6898005" h="101600">
                <a:moveTo>
                  <a:pt x="1049867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7" y="67732"/>
                </a:lnTo>
                <a:lnTo>
                  <a:pt x="1049867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4" y="33865"/>
                </a:lnTo>
                <a:lnTo>
                  <a:pt x="1083734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4" y="33865"/>
                </a:moveTo>
                <a:lnTo>
                  <a:pt x="1151467" y="33865"/>
                </a:lnTo>
                <a:lnTo>
                  <a:pt x="1151467" y="67732"/>
                </a:lnTo>
                <a:lnTo>
                  <a:pt x="1185334" y="67732"/>
                </a:lnTo>
                <a:lnTo>
                  <a:pt x="1185334" y="33865"/>
                </a:lnTo>
                <a:close/>
              </a:path>
              <a:path w="6898005" h="101600">
                <a:moveTo>
                  <a:pt x="1253067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7" y="67732"/>
                </a:lnTo>
                <a:lnTo>
                  <a:pt x="1253067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4" y="33865"/>
                </a:lnTo>
                <a:lnTo>
                  <a:pt x="1286934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4" y="33865"/>
                </a:moveTo>
                <a:lnTo>
                  <a:pt x="1354667" y="33865"/>
                </a:lnTo>
                <a:lnTo>
                  <a:pt x="1354667" y="67732"/>
                </a:lnTo>
                <a:lnTo>
                  <a:pt x="1388534" y="67732"/>
                </a:lnTo>
                <a:lnTo>
                  <a:pt x="1388534" y="33865"/>
                </a:lnTo>
                <a:close/>
              </a:path>
              <a:path w="6898005" h="101600">
                <a:moveTo>
                  <a:pt x="1456267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7" y="67732"/>
                </a:lnTo>
                <a:lnTo>
                  <a:pt x="1456267" y="33865"/>
                </a:lnTo>
                <a:close/>
              </a:path>
              <a:path w="6898005" h="101600">
                <a:moveTo>
                  <a:pt x="1524000" y="33865"/>
                </a:moveTo>
                <a:lnTo>
                  <a:pt x="1490134" y="33865"/>
                </a:lnTo>
                <a:lnTo>
                  <a:pt x="1490134" y="67732"/>
                </a:lnTo>
                <a:lnTo>
                  <a:pt x="1524000" y="67732"/>
                </a:lnTo>
                <a:lnTo>
                  <a:pt x="1524000" y="33865"/>
                </a:lnTo>
                <a:close/>
              </a:path>
              <a:path w="6898005" h="101600">
                <a:moveTo>
                  <a:pt x="1591734" y="33865"/>
                </a:moveTo>
                <a:lnTo>
                  <a:pt x="1557867" y="33865"/>
                </a:lnTo>
                <a:lnTo>
                  <a:pt x="1557867" y="67732"/>
                </a:lnTo>
                <a:lnTo>
                  <a:pt x="1591734" y="67732"/>
                </a:lnTo>
                <a:lnTo>
                  <a:pt x="1591734" y="33865"/>
                </a:lnTo>
                <a:close/>
              </a:path>
              <a:path w="6898005" h="101600">
                <a:moveTo>
                  <a:pt x="1659467" y="33865"/>
                </a:moveTo>
                <a:lnTo>
                  <a:pt x="1625600" y="33865"/>
                </a:lnTo>
                <a:lnTo>
                  <a:pt x="1625600" y="67732"/>
                </a:lnTo>
                <a:lnTo>
                  <a:pt x="1659467" y="67732"/>
                </a:lnTo>
                <a:lnTo>
                  <a:pt x="1659467" y="33865"/>
                </a:lnTo>
                <a:close/>
              </a:path>
              <a:path w="6898005" h="101600">
                <a:moveTo>
                  <a:pt x="1727200" y="33865"/>
                </a:moveTo>
                <a:lnTo>
                  <a:pt x="1693334" y="33865"/>
                </a:lnTo>
                <a:lnTo>
                  <a:pt x="1693334" y="67732"/>
                </a:lnTo>
                <a:lnTo>
                  <a:pt x="1727200" y="67732"/>
                </a:lnTo>
                <a:lnTo>
                  <a:pt x="1727200" y="33865"/>
                </a:lnTo>
                <a:close/>
              </a:path>
              <a:path w="6898005" h="101600">
                <a:moveTo>
                  <a:pt x="1794934" y="33865"/>
                </a:moveTo>
                <a:lnTo>
                  <a:pt x="1761067" y="33865"/>
                </a:lnTo>
                <a:lnTo>
                  <a:pt x="1761067" y="67732"/>
                </a:lnTo>
                <a:lnTo>
                  <a:pt x="1794934" y="67732"/>
                </a:lnTo>
                <a:lnTo>
                  <a:pt x="1794934" y="33865"/>
                </a:lnTo>
                <a:close/>
              </a:path>
              <a:path w="6898005" h="101600">
                <a:moveTo>
                  <a:pt x="1862667" y="33865"/>
                </a:moveTo>
                <a:lnTo>
                  <a:pt x="1828800" y="33865"/>
                </a:lnTo>
                <a:lnTo>
                  <a:pt x="1828800" y="67732"/>
                </a:lnTo>
                <a:lnTo>
                  <a:pt x="1862667" y="67732"/>
                </a:lnTo>
                <a:lnTo>
                  <a:pt x="1862667" y="33865"/>
                </a:lnTo>
                <a:close/>
              </a:path>
              <a:path w="6898005" h="101600">
                <a:moveTo>
                  <a:pt x="1930400" y="33865"/>
                </a:moveTo>
                <a:lnTo>
                  <a:pt x="1896534" y="33865"/>
                </a:lnTo>
                <a:lnTo>
                  <a:pt x="1896534" y="67732"/>
                </a:lnTo>
                <a:lnTo>
                  <a:pt x="1930400" y="67732"/>
                </a:lnTo>
                <a:lnTo>
                  <a:pt x="1930400" y="33865"/>
                </a:lnTo>
                <a:close/>
              </a:path>
              <a:path w="6898005" h="101600">
                <a:moveTo>
                  <a:pt x="1998134" y="33865"/>
                </a:moveTo>
                <a:lnTo>
                  <a:pt x="1964267" y="33865"/>
                </a:lnTo>
                <a:lnTo>
                  <a:pt x="1964267" y="67732"/>
                </a:lnTo>
                <a:lnTo>
                  <a:pt x="1998134" y="67732"/>
                </a:lnTo>
                <a:lnTo>
                  <a:pt x="1998134" y="33865"/>
                </a:lnTo>
                <a:close/>
              </a:path>
              <a:path w="6898005" h="101600">
                <a:moveTo>
                  <a:pt x="2065867" y="33865"/>
                </a:moveTo>
                <a:lnTo>
                  <a:pt x="2032000" y="33865"/>
                </a:lnTo>
                <a:lnTo>
                  <a:pt x="2032000" y="67732"/>
                </a:lnTo>
                <a:lnTo>
                  <a:pt x="2065867" y="67732"/>
                </a:lnTo>
                <a:lnTo>
                  <a:pt x="2065867" y="33865"/>
                </a:lnTo>
                <a:close/>
              </a:path>
              <a:path w="6898005" h="101600">
                <a:moveTo>
                  <a:pt x="2133600" y="33865"/>
                </a:moveTo>
                <a:lnTo>
                  <a:pt x="2099734" y="33865"/>
                </a:lnTo>
                <a:lnTo>
                  <a:pt x="2099734" y="67732"/>
                </a:lnTo>
                <a:lnTo>
                  <a:pt x="2133600" y="67732"/>
                </a:lnTo>
                <a:lnTo>
                  <a:pt x="2133600" y="33865"/>
                </a:lnTo>
                <a:close/>
              </a:path>
              <a:path w="6898005" h="101600">
                <a:moveTo>
                  <a:pt x="2201334" y="33865"/>
                </a:moveTo>
                <a:lnTo>
                  <a:pt x="2167467" y="33865"/>
                </a:lnTo>
                <a:lnTo>
                  <a:pt x="2167467" y="67732"/>
                </a:lnTo>
                <a:lnTo>
                  <a:pt x="2201334" y="67732"/>
                </a:lnTo>
                <a:lnTo>
                  <a:pt x="2201334" y="33865"/>
                </a:lnTo>
                <a:close/>
              </a:path>
              <a:path w="6898005" h="101600">
                <a:moveTo>
                  <a:pt x="2269067" y="33865"/>
                </a:moveTo>
                <a:lnTo>
                  <a:pt x="2235200" y="33865"/>
                </a:lnTo>
                <a:lnTo>
                  <a:pt x="2235200" y="67732"/>
                </a:lnTo>
                <a:lnTo>
                  <a:pt x="2269067" y="67732"/>
                </a:lnTo>
                <a:lnTo>
                  <a:pt x="2269067" y="33865"/>
                </a:lnTo>
                <a:close/>
              </a:path>
              <a:path w="6898005" h="101600">
                <a:moveTo>
                  <a:pt x="2336800" y="33865"/>
                </a:moveTo>
                <a:lnTo>
                  <a:pt x="2302934" y="33865"/>
                </a:lnTo>
                <a:lnTo>
                  <a:pt x="2302934" y="67732"/>
                </a:lnTo>
                <a:lnTo>
                  <a:pt x="2336800" y="67732"/>
                </a:lnTo>
                <a:lnTo>
                  <a:pt x="2336800" y="33865"/>
                </a:lnTo>
                <a:close/>
              </a:path>
              <a:path w="6898005" h="101600">
                <a:moveTo>
                  <a:pt x="2404534" y="33865"/>
                </a:moveTo>
                <a:lnTo>
                  <a:pt x="2370667" y="33865"/>
                </a:lnTo>
                <a:lnTo>
                  <a:pt x="2370667" y="67732"/>
                </a:lnTo>
                <a:lnTo>
                  <a:pt x="2404534" y="67732"/>
                </a:lnTo>
                <a:lnTo>
                  <a:pt x="2404534" y="33865"/>
                </a:lnTo>
                <a:close/>
              </a:path>
              <a:path w="6898005" h="101600">
                <a:moveTo>
                  <a:pt x="2472267" y="33865"/>
                </a:moveTo>
                <a:lnTo>
                  <a:pt x="2438400" y="33865"/>
                </a:lnTo>
                <a:lnTo>
                  <a:pt x="2438400" y="67732"/>
                </a:lnTo>
                <a:lnTo>
                  <a:pt x="2472267" y="67732"/>
                </a:lnTo>
                <a:lnTo>
                  <a:pt x="2472267" y="33865"/>
                </a:lnTo>
                <a:close/>
              </a:path>
              <a:path w="6898005" h="101600">
                <a:moveTo>
                  <a:pt x="2540000" y="33865"/>
                </a:moveTo>
                <a:lnTo>
                  <a:pt x="2506134" y="33865"/>
                </a:lnTo>
                <a:lnTo>
                  <a:pt x="2506134" y="67732"/>
                </a:lnTo>
                <a:lnTo>
                  <a:pt x="2540000" y="67732"/>
                </a:lnTo>
                <a:lnTo>
                  <a:pt x="2540000" y="33865"/>
                </a:lnTo>
                <a:close/>
              </a:path>
              <a:path w="6898005" h="101600">
                <a:moveTo>
                  <a:pt x="2607734" y="33865"/>
                </a:moveTo>
                <a:lnTo>
                  <a:pt x="2573867" y="33865"/>
                </a:lnTo>
                <a:lnTo>
                  <a:pt x="2573867" y="67732"/>
                </a:lnTo>
                <a:lnTo>
                  <a:pt x="2607734" y="67732"/>
                </a:lnTo>
                <a:lnTo>
                  <a:pt x="2607734" y="33865"/>
                </a:lnTo>
                <a:close/>
              </a:path>
              <a:path w="6898005" h="101600">
                <a:moveTo>
                  <a:pt x="2675467" y="33865"/>
                </a:moveTo>
                <a:lnTo>
                  <a:pt x="2641600" y="33865"/>
                </a:lnTo>
                <a:lnTo>
                  <a:pt x="2641600" y="67732"/>
                </a:lnTo>
                <a:lnTo>
                  <a:pt x="2675467" y="67732"/>
                </a:lnTo>
                <a:lnTo>
                  <a:pt x="2675467" y="33865"/>
                </a:lnTo>
                <a:close/>
              </a:path>
              <a:path w="6898005" h="101600">
                <a:moveTo>
                  <a:pt x="2743200" y="33865"/>
                </a:moveTo>
                <a:lnTo>
                  <a:pt x="2709334" y="33865"/>
                </a:lnTo>
                <a:lnTo>
                  <a:pt x="2709334" y="67732"/>
                </a:lnTo>
                <a:lnTo>
                  <a:pt x="2743200" y="67732"/>
                </a:lnTo>
                <a:lnTo>
                  <a:pt x="2743200" y="33865"/>
                </a:lnTo>
                <a:close/>
              </a:path>
              <a:path w="6898005" h="101600">
                <a:moveTo>
                  <a:pt x="2810934" y="33865"/>
                </a:moveTo>
                <a:lnTo>
                  <a:pt x="2777067" y="33865"/>
                </a:lnTo>
                <a:lnTo>
                  <a:pt x="2777067" y="67732"/>
                </a:lnTo>
                <a:lnTo>
                  <a:pt x="2810934" y="67732"/>
                </a:lnTo>
                <a:lnTo>
                  <a:pt x="2810934" y="33865"/>
                </a:lnTo>
                <a:close/>
              </a:path>
              <a:path w="6898005" h="101600">
                <a:moveTo>
                  <a:pt x="2878667" y="33865"/>
                </a:moveTo>
                <a:lnTo>
                  <a:pt x="2844800" y="33865"/>
                </a:lnTo>
                <a:lnTo>
                  <a:pt x="2844800" y="67732"/>
                </a:lnTo>
                <a:lnTo>
                  <a:pt x="2878667" y="67732"/>
                </a:lnTo>
                <a:lnTo>
                  <a:pt x="2878667" y="33865"/>
                </a:lnTo>
                <a:close/>
              </a:path>
              <a:path w="6898005" h="101600">
                <a:moveTo>
                  <a:pt x="2946400" y="33865"/>
                </a:moveTo>
                <a:lnTo>
                  <a:pt x="2912534" y="33865"/>
                </a:lnTo>
                <a:lnTo>
                  <a:pt x="2912534" y="67732"/>
                </a:lnTo>
                <a:lnTo>
                  <a:pt x="2946400" y="67732"/>
                </a:lnTo>
                <a:lnTo>
                  <a:pt x="2946400" y="33865"/>
                </a:lnTo>
                <a:close/>
              </a:path>
              <a:path w="6898005" h="101600">
                <a:moveTo>
                  <a:pt x="3014134" y="33865"/>
                </a:moveTo>
                <a:lnTo>
                  <a:pt x="2980267" y="33865"/>
                </a:lnTo>
                <a:lnTo>
                  <a:pt x="2980267" y="67732"/>
                </a:lnTo>
                <a:lnTo>
                  <a:pt x="3014134" y="67732"/>
                </a:lnTo>
                <a:lnTo>
                  <a:pt x="3014134" y="33865"/>
                </a:lnTo>
                <a:close/>
              </a:path>
              <a:path w="6898005" h="101600">
                <a:moveTo>
                  <a:pt x="3081867" y="33865"/>
                </a:moveTo>
                <a:lnTo>
                  <a:pt x="3048000" y="33865"/>
                </a:lnTo>
                <a:lnTo>
                  <a:pt x="3048000" y="67732"/>
                </a:lnTo>
                <a:lnTo>
                  <a:pt x="3081867" y="67732"/>
                </a:lnTo>
                <a:lnTo>
                  <a:pt x="3081867" y="33865"/>
                </a:lnTo>
                <a:close/>
              </a:path>
              <a:path w="6898005" h="101600">
                <a:moveTo>
                  <a:pt x="3149600" y="33865"/>
                </a:moveTo>
                <a:lnTo>
                  <a:pt x="3115734" y="33865"/>
                </a:lnTo>
                <a:lnTo>
                  <a:pt x="3115734" y="67732"/>
                </a:lnTo>
                <a:lnTo>
                  <a:pt x="3149600" y="67732"/>
                </a:lnTo>
                <a:lnTo>
                  <a:pt x="3149600" y="33865"/>
                </a:lnTo>
                <a:close/>
              </a:path>
              <a:path w="6898005" h="101600">
                <a:moveTo>
                  <a:pt x="3217334" y="33865"/>
                </a:moveTo>
                <a:lnTo>
                  <a:pt x="3183467" y="33865"/>
                </a:lnTo>
                <a:lnTo>
                  <a:pt x="3183467" y="67732"/>
                </a:lnTo>
                <a:lnTo>
                  <a:pt x="3217334" y="67732"/>
                </a:lnTo>
                <a:lnTo>
                  <a:pt x="3217334" y="33865"/>
                </a:lnTo>
                <a:close/>
              </a:path>
              <a:path w="6898005" h="101600">
                <a:moveTo>
                  <a:pt x="3285067" y="33865"/>
                </a:moveTo>
                <a:lnTo>
                  <a:pt x="3251200" y="33865"/>
                </a:lnTo>
                <a:lnTo>
                  <a:pt x="3251200" y="67732"/>
                </a:lnTo>
                <a:lnTo>
                  <a:pt x="3285067" y="67732"/>
                </a:lnTo>
                <a:lnTo>
                  <a:pt x="3285067" y="33865"/>
                </a:lnTo>
                <a:close/>
              </a:path>
              <a:path w="6898005" h="101600">
                <a:moveTo>
                  <a:pt x="3352800" y="33865"/>
                </a:moveTo>
                <a:lnTo>
                  <a:pt x="3318934" y="33865"/>
                </a:lnTo>
                <a:lnTo>
                  <a:pt x="3318934" y="67732"/>
                </a:lnTo>
                <a:lnTo>
                  <a:pt x="3352800" y="67732"/>
                </a:lnTo>
                <a:lnTo>
                  <a:pt x="3352800" y="33865"/>
                </a:lnTo>
                <a:close/>
              </a:path>
              <a:path w="6898005" h="101600">
                <a:moveTo>
                  <a:pt x="3420534" y="33865"/>
                </a:moveTo>
                <a:lnTo>
                  <a:pt x="3386667" y="33865"/>
                </a:lnTo>
                <a:lnTo>
                  <a:pt x="3386667" y="67732"/>
                </a:lnTo>
                <a:lnTo>
                  <a:pt x="3420534" y="67732"/>
                </a:lnTo>
                <a:lnTo>
                  <a:pt x="3420534" y="33865"/>
                </a:lnTo>
                <a:close/>
              </a:path>
              <a:path w="6898005" h="101600">
                <a:moveTo>
                  <a:pt x="3488267" y="33865"/>
                </a:moveTo>
                <a:lnTo>
                  <a:pt x="3454400" y="33865"/>
                </a:lnTo>
                <a:lnTo>
                  <a:pt x="3454400" y="67732"/>
                </a:lnTo>
                <a:lnTo>
                  <a:pt x="3488267" y="67732"/>
                </a:lnTo>
                <a:lnTo>
                  <a:pt x="3488267" y="33865"/>
                </a:lnTo>
                <a:close/>
              </a:path>
              <a:path w="6898005" h="101600">
                <a:moveTo>
                  <a:pt x="3556000" y="33865"/>
                </a:moveTo>
                <a:lnTo>
                  <a:pt x="3522134" y="33865"/>
                </a:lnTo>
                <a:lnTo>
                  <a:pt x="3522134" y="67732"/>
                </a:lnTo>
                <a:lnTo>
                  <a:pt x="3556000" y="67732"/>
                </a:lnTo>
                <a:lnTo>
                  <a:pt x="3556000" y="33865"/>
                </a:lnTo>
                <a:close/>
              </a:path>
              <a:path w="6898005" h="101600">
                <a:moveTo>
                  <a:pt x="3623734" y="33865"/>
                </a:moveTo>
                <a:lnTo>
                  <a:pt x="3589867" y="33865"/>
                </a:lnTo>
                <a:lnTo>
                  <a:pt x="3589867" y="67732"/>
                </a:lnTo>
                <a:lnTo>
                  <a:pt x="3623734" y="67732"/>
                </a:lnTo>
                <a:lnTo>
                  <a:pt x="3623734" y="33865"/>
                </a:lnTo>
                <a:close/>
              </a:path>
              <a:path w="6898005" h="101600">
                <a:moveTo>
                  <a:pt x="3691467" y="33865"/>
                </a:moveTo>
                <a:lnTo>
                  <a:pt x="3657600" y="33865"/>
                </a:lnTo>
                <a:lnTo>
                  <a:pt x="3657600" y="67732"/>
                </a:lnTo>
                <a:lnTo>
                  <a:pt x="3691467" y="67732"/>
                </a:lnTo>
                <a:lnTo>
                  <a:pt x="3691467" y="33865"/>
                </a:lnTo>
                <a:close/>
              </a:path>
              <a:path w="6898005" h="101600">
                <a:moveTo>
                  <a:pt x="3759200" y="33865"/>
                </a:moveTo>
                <a:lnTo>
                  <a:pt x="3725334" y="33865"/>
                </a:lnTo>
                <a:lnTo>
                  <a:pt x="3725334" y="67732"/>
                </a:lnTo>
                <a:lnTo>
                  <a:pt x="3759200" y="67732"/>
                </a:lnTo>
                <a:lnTo>
                  <a:pt x="3759200" y="33865"/>
                </a:lnTo>
                <a:close/>
              </a:path>
              <a:path w="6898005" h="101600">
                <a:moveTo>
                  <a:pt x="3826934" y="33865"/>
                </a:moveTo>
                <a:lnTo>
                  <a:pt x="3793067" y="33865"/>
                </a:lnTo>
                <a:lnTo>
                  <a:pt x="3793067" y="67732"/>
                </a:lnTo>
                <a:lnTo>
                  <a:pt x="3826934" y="67732"/>
                </a:lnTo>
                <a:lnTo>
                  <a:pt x="3826934" y="33865"/>
                </a:lnTo>
                <a:close/>
              </a:path>
              <a:path w="6898005" h="101600">
                <a:moveTo>
                  <a:pt x="3894667" y="33865"/>
                </a:moveTo>
                <a:lnTo>
                  <a:pt x="3860800" y="33865"/>
                </a:lnTo>
                <a:lnTo>
                  <a:pt x="3860800" y="67732"/>
                </a:lnTo>
                <a:lnTo>
                  <a:pt x="3894667" y="67732"/>
                </a:lnTo>
                <a:lnTo>
                  <a:pt x="3894667" y="33865"/>
                </a:lnTo>
                <a:close/>
              </a:path>
              <a:path w="6898005" h="101600">
                <a:moveTo>
                  <a:pt x="3962400" y="33865"/>
                </a:moveTo>
                <a:lnTo>
                  <a:pt x="3928534" y="33865"/>
                </a:lnTo>
                <a:lnTo>
                  <a:pt x="3928534" y="67732"/>
                </a:lnTo>
                <a:lnTo>
                  <a:pt x="3962400" y="67732"/>
                </a:lnTo>
                <a:lnTo>
                  <a:pt x="3962400" y="33865"/>
                </a:lnTo>
                <a:close/>
              </a:path>
              <a:path w="6898005" h="101600">
                <a:moveTo>
                  <a:pt x="4030134" y="33865"/>
                </a:moveTo>
                <a:lnTo>
                  <a:pt x="3996267" y="33865"/>
                </a:lnTo>
                <a:lnTo>
                  <a:pt x="3996267" y="67732"/>
                </a:lnTo>
                <a:lnTo>
                  <a:pt x="4030134" y="67732"/>
                </a:lnTo>
                <a:lnTo>
                  <a:pt x="4030134" y="33865"/>
                </a:lnTo>
                <a:close/>
              </a:path>
              <a:path w="6898005" h="101600">
                <a:moveTo>
                  <a:pt x="4097867" y="33865"/>
                </a:moveTo>
                <a:lnTo>
                  <a:pt x="4064000" y="33865"/>
                </a:lnTo>
                <a:lnTo>
                  <a:pt x="4064000" y="67732"/>
                </a:lnTo>
                <a:lnTo>
                  <a:pt x="4097867" y="67732"/>
                </a:lnTo>
                <a:lnTo>
                  <a:pt x="4097867" y="33865"/>
                </a:lnTo>
                <a:close/>
              </a:path>
              <a:path w="6898005" h="101600">
                <a:moveTo>
                  <a:pt x="4165600" y="33865"/>
                </a:moveTo>
                <a:lnTo>
                  <a:pt x="4131734" y="33865"/>
                </a:lnTo>
                <a:lnTo>
                  <a:pt x="4131734" y="67732"/>
                </a:lnTo>
                <a:lnTo>
                  <a:pt x="4165600" y="67732"/>
                </a:lnTo>
                <a:lnTo>
                  <a:pt x="4165600" y="33865"/>
                </a:lnTo>
                <a:close/>
              </a:path>
              <a:path w="6898005" h="101600">
                <a:moveTo>
                  <a:pt x="4233334" y="33865"/>
                </a:moveTo>
                <a:lnTo>
                  <a:pt x="4199467" y="33865"/>
                </a:lnTo>
                <a:lnTo>
                  <a:pt x="4199467" y="67732"/>
                </a:lnTo>
                <a:lnTo>
                  <a:pt x="4233334" y="67732"/>
                </a:lnTo>
                <a:lnTo>
                  <a:pt x="4233334" y="33865"/>
                </a:lnTo>
                <a:close/>
              </a:path>
              <a:path w="6898005" h="101600">
                <a:moveTo>
                  <a:pt x="4301067" y="33865"/>
                </a:moveTo>
                <a:lnTo>
                  <a:pt x="4267200" y="33865"/>
                </a:lnTo>
                <a:lnTo>
                  <a:pt x="4267200" y="67732"/>
                </a:lnTo>
                <a:lnTo>
                  <a:pt x="4301067" y="67732"/>
                </a:lnTo>
                <a:lnTo>
                  <a:pt x="4301067" y="33865"/>
                </a:lnTo>
                <a:close/>
              </a:path>
              <a:path w="6898005" h="101600">
                <a:moveTo>
                  <a:pt x="4368800" y="33865"/>
                </a:moveTo>
                <a:lnTo>
                  <a:pt x="4334934" y="33865"/>
                </a:lnTo>
                <a:lnTo>
                  <a:pt x="4334934" y="67732"/>
                </a:lnTo>
                <a:lnTo>
                  <a:pt x="4368800" y="67732"/>
                </a:lnTo>
                <a:lnTo>
                  <a:pt x="4368800" y="33865"/>
                </a:lnTo>
                <a:close/>
              </a:path>
              <a:path w="6898005" h="101600">
                <a:moveTo>
                  <a:pt x="4436534" y="33865"/>
                </a:moveTo>
                <a:lnTo>
                  <a:pt x="4402667" y="33865"/>
                </a:lnTo>
                <a:lnTo>
                  <a:pt x="4402667" y="67732"/>
                </a:lnTo>
                <a:lnTo>
                  <a:pt x="4436534" y="67732"/>
                </a:lnTo>
                <a:lnTo>
                  <a:pt x="4436534" y="33865"/>
                </a:lnTo>
                <a:close/>
              </a:path>
              <a:path w="6898005" h="101600">
                <a:moveTo>
                  <a:pt x="4504267" y="33865"/>
                </a:moveTo>
                <a:lnTo>
                  <a:pt x="4470400" y="33865"/>
                </a:lnTo>
                <a:lnTo>
                  <a:pt x="4470400" y="67732"/>
                </a:lnTo>
                <a:lnTo>
                  <a:pt x="4504267" y="67732"/>
                </a:lnTo>
                <a:lnTo>
                  <a:pt x="4504267" y="33865"/>
                </a:lnTo>
                <a:close/>
              </a:path>
              <a:path w="6898005" h="101600">
                <a:moveTo>
                  <a:pt x="4572000" y="33865"/>
                </a:moveTo>
                <a:lnTo>
                  <a:pt x="4538134" y="33865"/>
                </a:lnTo>
                <a:lnTo>
                  <a:pt x="4538134" y="67732"/>
                </a:lnTo>
                <a:lnTo>
                  <a:pt x="4572000" y="67732"/>
                </a:lnTo>
                <a:lnTo>
                  <a:pt x="4572000" y="33865"/>
                </a:lnTo>
                <a:close/>
              </a:path>
              <a:path w="6898005" h="101600">
                <a:moveTo>
                  <a:pt x="4639734" y="33865"/>
                </a:moveTo>
                <a:lnTo>
                  <a:pt x="4605867" y="33865"/>
                </a:lnTo>
                <a:lnTo>
                  <a:pt x="4605867" y="67732"/>
                </a:lnTo>
                <a:lnTo>
                  <a:pt x="4639734" y="67732"/>
                </a:lnTo>
                <a:lnTo>
                  <a:pt x="4639734" y="33865"/>
                </a:lnTo>
                <a:close/>
              </a:path>
              <a:path w="6898005" h="101600">
                <a:moveTo>
                  <a:pt x="4707467" y="33865"/>
                </a:moveTo>
                <a:lnTo>
                  <a:pt x="4673600" y="33865"/>
                </a:lnTo>
                <a:lnTo>
                  <a:pt x="4673600" y="67732"/>
                </a:lnTo>
                <a:lnTo>
                  <a:pt x="4707467" y="67732"/>
                </a:lnTo>
                <a:lnTo>
                  <a:pt x="4707467" y="33865"/>
                </a:lnTo>
                <a:close/>
              </a:path>
              <a:path w="6898005" h="101600">
                <a:moveTo>
                  <a:pt x="4775200" y="33865"/>
                </a:moveTo>
                <a:lnTo>
                  <a:pt x="4741334" y="33865"/>
                </a:lnTo>
                <a:lnTo>
                  <a:pt x="4741334" y="67732"/>
                </a:lnTo>
                <a:lnTo>
                  <a:pt x="4775200" y="67732"/>
                </a:lnTo>
                <a:lnTo>
                  <a:pt x="4775200" y="33865"/>
                </a:lnTo>
                <a:close/>
              </a:path>
              <a:path w="6898005" h="101600">
                <a:moveTo>
                  <a:pt x="4842934" y="33865"/>
                </a:moveTo>
                <a:lnTo>
                  <a:pt x="4809067" y="33865"/>
                </a:lnTo>
                <a:lnTo>
                  <a:pt x="4809067" y="67732"/>
                </a:lnTo>
                <a:lnTo>
                  <a:pt x="4842934" y="67732"/>
                </a:lnTo>
                <a:lnTo>
                  <a:pt x="4842934" y="33865"/>
                </a:lnTo>
                <a:close/>
              </a:path>
              <a:path w="6898005" h="101600">
                <a:moveTo>
                  <a:pt x="4910667" y="33865"/>
                </a:moveTo>
                <a:lnTo>
                  <a:pt x="4876800" y="33865"/>
                </a:lnTo>
                <a:lnTo>
                  <a:pt x="4876800" y="67732"/>
                </a:lnTo>
                <a:lnTo>
                  <a:pt x="4910667" y="67732"/>
                </a:lnTo>
                <a:lnTo>
                  <a:pt x="4910667" y="33865"/>
                </a:lnTo>
                <a:close/>
              </a:path>
              <a:path w="6898005" h="101600">
                <a:moveTo>
                  <a:pt x="4978400" y="33865"/>
                </a:moveTo>
                <a:lnTo>
                  <a:pt x="4944534" y="33865"/>
                </a:lnTo>
                <a:lnTo>
                  <a:pt x="4944534" y="67732"/>
                </a:lnTo>
                <a:lnTo>
                  <a:pt x="4978400" y="67732"/>
                </a:lnTo>
                <a:lnTo>
                  <a:pt x="4978400" y="33865"/>
                </a:lnTo>
                <a:close/>
              </a:path>
              <a:path w="6898005" h="101600">
                <a:moveTo>
                  <a:pt x="5046134" y="33865"/>
                </a:moveTo>
                <a:lnTo>
                  <a:pt x="5012267" y="33865"/>
                </a:lnTo>
                <a:lnTo>
                  <a:pt x="5012267" y="67732"/>
                </a:lnTo>
                <a:lnTo>
                  <a:pt x="5046134" y="67732"/>
                </a:lnTo>
                <a:lnTo>
                  <a:pt x="5046134" y="33865"/>
                </a:lnTo>
                <a:close/>
              </a:path>
              <a:path w="6898005" h="101600">
                <a:moveTo>
                  <a:pt x="5113867" y="33865"/>
                </a:moveTo>
                <a:lnTo>
                  <a:pt x="5080000" y="33865"/>
                </a:lnTo>
                <a:lnTo>
                  <a:pt x="5080000" y="67732"/>
                </a:lnTo>
                <a:lnTo>
                  <a:pt x="5113867" y="67732"/>
                </a:lnTo>
                <a:lnTo>
                  <a:pt x="5113867" y="33865"/>
                </a:lnTo>
                <a:close/>
              </a:path>
              <a:path w="6898005" h="101600">
                <a:moveTo>
                  <a:pt x="5181600" y="33865"/>
                </a:moveTo>
                <a:lnTo>
                  <a:pt x="5147734" y="33865"/>
                </a:lnTo>
                <a:lnTo>
                  <a:pt x="5147734" y="67732"/>
                </a:lnTo>
                <a:lnTo>
                  <a:pt x="5181600" y="67732"/>
                </a:lnTo>
                <a:lnTo>
                  <a:pt x="5181600" y="33865"/>
                </a:lnTo>
                <a:close/>
              </a:path>
              <a:path w="6898005" h="101600">
                <a:moveTo>
                  <a:pt x="5249334" y="33865"/>
                </a:moveTo>
                <a:lnTo>
                  <a:pt x="5215467" y="33865"/>
                </a:lnTo>
                <a:lnTo>
                  <a:pt x="5215467" y="67732"/>
                </a:lnTo>
                <a:lnTo>
                  <a:pt x="5249334" y="67732"/>
                </a:lnTo>
                <a:lnTo>
                  <a:pt x="5249334" y="33865"/>
                </a:lnTo>
                <a:close/>
              </a:path>
              <a:path w="6898005" h="101600">
                <a:moveTo>
                  <a:pt x="5317067" y="33865"/>
                </a:moveTo>
                <a:lnTo>
                  <a:pt x="5283200" y="33865"/>
                </a:lnTo>
                <a:lnTo>
                  <a:pt x="5283200" y="67732"/>
                </a:lnTo>
                <a:lnTo>
                  <a:pt x="5317067" y="67732"/>
                </a:lnTo>
                <a:lnTo>
                  <a:pt x="5317067" y="33865"/>
                </a:lnTo>
                <a:close/>
              </a:path>
              <a:path w="6898005" h="101600">
                <a:moveTo>
                  <a:pt x="5384800" y="33865"/>
                </a:moveTo>
                <a:lnTo>
                  <a:pt x="5350934" y="33865"/>
                </a:lnTo>
                <a:lnTo>
                  <a:pt x="5350934" y="67732"/>
                </a:lnTo>
                <a:lnTo>
                  <a:pt x="5384800" y="67732"/>
                </a:lnTo>
                <a:lnTo>
                  <a:pt x="5384800" y="33865"/>
                </a:lnTo>
                <a:close/>
              </a:path>
              <a:path w="6898005" h="101600">
                <a:moveTo>
                  <a:pt x="5452534" y="33865"/>
                </a:moveTo>
                <a:lnTo>
                  <a:pt x="5418667" y="33865"/>
                </a:lnTo>
                <a:lnTo>
                  <a:pt x="5418667" y="67732"/>
                </a:lnTo>
                <a:lnTo>
                  <a:pt x="5452534" y="67732"/>
                </a:lnTo>
                <a:lnTo>
                  <a:pt x="5452534" y="33865"/>
                </a:lnTo>
                <a:close/>
              </a:path>
              <a:path w="6898005" h="101600">
                <a:moveTo>
                  <a:pt x="5520267" y="33865"/>
                </a:moveTo>
                <a:lnTo>
                  <a:pt x="5486400" y="33865"/>
                </a:lnTo>
                <a:lnTo>
                  <a:pt x="5486400" y="67732"/>
                </a:lnTo>
                <a:lnTo>
                  <a:pt x="5520267" y="67732"/>
                </a:lnTo>
                <a:lnTo>
                  <a:pt x="5520267" y="33865"/>
                </a:lnTo>
                <a:close/>
              </a:path>
              <a:path w="6898005" h="101600">
                <a:moveTo>
                  <a:pt x="5588000" y="33865"/>
                </a:moveTo>
                <a:lnTo>
                  <a:pt x="5554134" y="33865"/>
                </a:lnTo>
                <a:lnTo>
                  <a:pt x="5554134" y="67732"/>
                </a:lnTo>
                <a:lnTo>
                  <a:pt x="5588000" y="67732"/>
                </a:lnTo>
                <a:lnTo>
                  <a:pt x="5588000" y="33865"/>
                </a:lnTo>
                <a:close/>
              </a:path>
              <a:path w="6898005" h="101600">
                <a:moveTo>
                  <a:pt x="5655734" y="33865"/>
                </a:moveTo>
                <a:lnTo>
                  <a:pt x="5621867" y="33865"/>
                </a:lnTo>
                <a:lnTo>
                  <a:pt x="5621867" y="67732"/>
                </a:lnTo>
                <a:lnTo>
                  <a:pt x="5655734" y="67732"/>
                </a:lnTo>
                <a:lnTo>
                  <a:pt x="5655734" y="33865"/>
                </a:lnTo>
                <a:close/>
              </a:path>
              <a:path w="6898005" h="101600">
                <a:moveTo>
                  <a:pt x="5723467" y="33865"/>
                </a:moveTo>
                <a:lnTo>
                  <a:pt x="5689600" y="33865"/>
                </a:lnTo>
                <a:lnTo>
                  <a:pt x="5689600" y="67732"/>
                </a:lnTo>
                <a:lnTo>
                  <a:pt x="5723467" y="67732"/>
                </a:lnTo>
                <a:lnTo>
                  <a:pt x="5723467" y="33865"/>
                </a:lnTo>
                <a:close/>
              </a:path>
              <a:path w="6898005" h="101600">
                <a:moveTo>
                  <a:pt x="5791200" y="33865"/>
                </a:moveTo>
                <a:lnTo>
                  <a:pt x="5757334" y="33865"/>
                </a:lnTo>
                <a:lnTo>
                  <a:pt x="5757334" y="67732"/>
                </a:lnTo>
                <a:lnTo>
                  <a:pt x="5791200" y="67732"/>
                </a:lnTo>
                <a:lnTo>
                  <a:pt x="5791200" y="33865"/>
                </a:lnTo>
                <a:close/>
              </a:path>
              <a:path w="6898005" h="101600">
                <a:moveTo>
                  <a:pt x="5858934" y="33865"/>
                </a:moveTo>
                <a:lnTo>
                  <a:pt x="5825067" y="33865"/>
                </a:lnTo>
                <a:lnTo>
                  <a:pt x="5825067" y="67732"/>
                </a:lnTo>
                <a:lnTo>
                  <a:pt x="5858934" y="67732"/>
                </a:lnTo>
                <a:lnTo>
                  <a:pt x="5858934" y="33865"/>
                </a:lnTo>
                <a:close/>
              </a:path>
              <a:path w="6898005" h="101600">
                <a:moveTo>
                  <a:pt x="5926667" y="33865"/>
                </a:moveTo>
                <a:lnTo>
                  <a:pt x="5892800" y="33865"/>
                </a:lnTo>
                <a:lnTo>
                  <a:pt x="5892800" y="67732"/>
                </a:lnTo>
                <a:lnTo>
                  <a:pt x="5926667" y="67732"/>
                </a:lnTo>
                <a:lnTo>
                  <a:pt x="5926667" y="33865"/>
                </a:lnTo>
                <a:close/>
              </a:path>
              <a:path w="6898005" h="101600">
                <a:moveTo>
                  <a:pt x="5994400" y="33865"/>
                </a:moveTo>
                <a:lnTo>
                  <a:pt x="5960534" y="33865"/>
                </a:lnTo>
                <a:lnTo>
                  <a:pt x="5960534" y="67732"/>
                </a:lnTo>
                <a:lnTo>
                  <a:pt x="5994400" y="67732"/>
                </a:lnTo>
                <a:lnTo>
                  <a:pt x="5994400" y="33865"/>
                </a:lnTo>
                <a:close/>
              </a:path>
              <a:path w="6898005" h="101600">
                <a:moveTo>
                  <a:pt x="6062134" y="33865"/>
                </a:moveTo>
                <a:lnTo>
                  <a:pt x="6028267" y="33865"/>
                </a:lnTo>
                <a:lnTo>
                  <a:pt x="6028267" y="67732"/>
                </a:lnTo>
                <a:lnTo>
                  <a:pt x="6062134" y="67732"/>
                </a:lnTo>
                <a:lnTo>
                  <a:pt x="6062134" y="33865"/>
                </a:lnTo>
                <a:close/>
              </a:path>
              <a:path w="6898005" h="101600">
                <a:moveTo>
                  <a:pt x="6129867" y="33865"/>
                </a:moveTo>
                <a:lnTo>
                  <a:pt x="6096000" y="33865"/>
                </a:lnTo>
                <a:lnTo>
                  <a:pt x="6096000" y="67732"/>
                </a:lnTo>
                <a:lnTo>
                  <a:pt x="6129867" y="67732"/>
                </a:lnTo>
                <a:lnTo>
                  <a:pt x="6129867" y="33865"/>
                </a:lnTo>
                <a:close/>
              </a:path>
              <a:path w="6898005" h="101600">
                <a:moveTo>
                  <a:pt x="6197600" y="33865"/>
                </a:moveTo>
                <a:lnTo>
                  <a:pt x="6163734" y="33865"/>
                </a:lnTo>
                <a:lnTo>
                  <a:pt x="6163734" y="67732"/>
                </a:lnTo>
                <a:lnTo>
                  <a:pt x="6197600" y="67732"/>
                </a:lnTo>
                <a:lnTo>
                  <a:pt x="6197600" y="33865"/>
                </a:lnTo>
                <a:close/>
              </a:path>
              <a:path w="6898005" h="101600">
                <a:moveTo>
                  <a:pt x="6265334" y="33865"/>
                </a:moveTo>
                <a:lnTo>
                  <a:pt x="6231467" y="33865"/>
                </a:lnTo>
                <a:lnTo>
                  <a:pt x="6231467" y="67732"/>
                </a:lnTo>
                <a:lnTo>
                  <a:pt x="6265334" y="67732"/>
                </a:lnTo>
                <a:lnTo>
                  <a:pt x="6265334" y="33865"/>
                </a:lnTo>
                <a:close/>
              </a:path>
              <a:path w="6898005" h="101600">
                <a:moveTo>
                  <a:pt x="6333067" y="33865"/>
                </a:moveTo>
                <a:lnTo>
                  <a:pt x="6299200" y="33865"/>
                </a:lnTo>
                <a:lnTo>
                  <a:pt x="6299200" y="67732"/>
                </a:lnTo>
                <a:lnTo>
                  <a:pt x="6333067" y="67732"/>
                </a:lnTo>
                <a:lnTo>
                  <a:pt x="6333067" y="33865"/>
                </a:lnTo>
                <a:close/>
              </a:path>
              <a:path w="6898005" h="101600">
                <a:moveTo>
                  <a:pt x="6400800" y="33865"/>
                </a:moveTo>
                <a:lnTo>
                  <a:pt x="6366934" y="33865"/>
                </a:lnTo>
                <a:lnTo>
                  <a:pt x="6366934" y="67732"/>
                </a:lnTo>
                <a:lnTo>
                  <a:pt x="6400800" y="67732"/>
                </a:lnTo>
                <a:lnTo>
                  <a:pt x="6400800" y="33865"/>
                </a:lnTo>
                <a:close/>
              </a:path>
              <a:path w="6898005" h="101600">
                <a:moveTo>
                  <a:pt x="6468534" y="33865"/>
                </a:moveTo>
                <a:lnTo>
                  <a:pt x="6434667" y="33865"/>
                </a:lnTo>
                <a:lnTo>
                  <a:pt x="6434667" y="67732"/>
                </a:lnTo>
                <a:lnTo>
                  <a:pt x="6468534" y="67732"/>
                </a:lnTo>
                <a:lnTo>
                  <a:pt x="6468534" y="33865"/>
                </a:lnTo>
                <a:close/>
              </a:path>
              <a:path w="6898005" h="101600">
                <a:moveTo>
                  <a:pt x="6536267" y="33865"/>
                </a:moveTo>
                <a:lnTo>
                  <a:pt x="6502400" y="33865"/>
                </a:lnTo>
                <a:lnTo>
                  <a:pt x="6502400" y="67732"/>
                </a:lnTo>
                <a:lnTo>
                  <a:pt x="6536267" y="67732"/>
                </a:lnTo>
                <a:lnTo>
                  <a:pt x="6536267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4" y="33865"/>
                </a:lnTo>
                <a:lnTo>
                  <a:pt x="6570134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4" y="33865"/>
                </a:moveTo>
                <a:lnTo>
                  <a:pt x="6637867" y="33865"/>
                </a:lnTo>
                <a:lnTo>
                  <a:pt x="6637867" y="67732"/>
                </a:lnTo>
                <a:lnTo>
                  <a:pt x="6671734" y="67732"/>
                </a:lnTo>
                <a:lnTo>
                  <a:pt x="6671734" y="33865"/>
                </a:lnTo>
                <a:close/>
              </a:path>
              <a:path w="6898005" h="101600">
                <a:moveTo>
                  <a:pt x="6739467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7" y="67732"/>
                </a:lnTo>
                <a:lnTo>
                  <a:pt x="6739467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44066" y="2401147"/>
            <a:ext cx="20574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70309F"/>
                </a:solidFill>
                <a:latin typeface="Microsoft JhengHei UI"/>
                <a:cs typeface="Microsoft JhengHei UI"/>
              </a:rPr>
              <a:t>背景与意义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93727" y="2429087"/>
            <a:ext cx="806450" cy="909319"/>
          </a:xfrm>
          <a:custGeom>
            <a:rect l="l" t="t" r="r" b="b"/>
            <a:pathLst>
              <a:path w="806450" h="909319">
                <a:moveTo>
                  <a:pt x="0" y="909319"/>
                </a:moveTo>
                <a:lnTo>
                  <a:pt x="806026" y="909319"/>
                </a:lnTo>
                <a:lnTo>
                  <a:pt x="806026" y="0"/>
                </a:lnTo>
                <a:lnTo>
                  <a:pt x="0" y="0"/>
                </a:lnTo>
                <a:lnTo>
                  <a:pt x="0" y="90931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231640" y="265176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⼀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50452" y="2534072"/>
            <a:ext cx="867410" cy="938530"/>
          </a:xfrm>
          <a:custGeom>
            <a:rect l="l" t="t" r="r" b="b"/>
            <a:pathLst>
              <a:path w="867410" h="938528">
                <a:moveTo>
                  <a:pt x="0" y="938107"/>
                </a:moveTo>
                <a:lnTo>
                  <a:pt x="866987" y="938107"/>
                </a:lnTo>
                <a:lnTo>
                  <a:pt x="866987" y="0"/>
                </a:lnTo>
                <a:lnTo>
                  <a:pt x="866987" y="938107"/>
                </a:lnTo>
                <a:lnTo>
                  <a:pt x="0" y="938107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41987" y="2525607"/>
            <a:ext cx="883919" cy="955040"/>
          </a:xfrm>
          <a:custGeom>
            <a:rect l="l" t="t" r="r" b="b"/>
            <a:pathLst>
              <a:path w="883919" h="955039">
                <a:moveTo>
                  <a:pt x="866985" y="938105"/>
                </a:moveTo>
                <a:lnTo>
                  <a:pt x="3789" y="938105"/>
                </a:lnTo>
                <a:lnTo>
                  <a:pt x="0" y="941896"/>
                </a:lnTo>
                <a:lnTo>
                  <a:pt x="0" y="951249"/>
                </a:lnTo>
                <a:lnTo>
                  <a:pt x="3789" y="955039"/>
                </a:lnTo>
                <a:lnTo>
                  <a:pt x="880129" y="955039"/>
                </a:lnTo>
                <a:lnTo>
                  <a:pt x="883919" y="951249"/>
                </a:lnTo>
                <a:lnTo>
                  <a:pt x="883919" y="946572"/>
                </a:lnTo>
                <a:lnTo>
                  <a:pt x="866985" y="946572"/>
                </a:lnTo>
                <a:lnTo>
                  <a:pt x="866985" y="938105"/>
                </a:lnTo>
                <a:close/>
              </a:path>
              <a:path w="883919" h="955039">
                <a:moveTo>
                  <a:pt x="880129" y="0"/>
                </a:moveTo>
                <a:lnTo>
                  <a:pt x="870776" y="0"/>
                </a:lnTo>
                <a:lnTo>
                  <a:pt x="866985" y="3789"/>
                </a:lnTo>
                <a:lnTo>
                  <a:pt x="866985" y="946572"/>
                </a:lnTo>
                <a:lnTo>
                  <a:pt x="875452" y="946572"/>
                </a:lnTo>
                <a:lnTo>
                  <a:pt x="875452" y="938105"/>
                </a:lnTo>
                <a:lnTo>
                  <a:pt x="883919" y="938105"/>
                </a:lnTo>
                <a:lnTo>
                  <a:pt x="883919" y="3789"/>
                </a:lnTo>
                <a:lnTo>
                  <a:pt x="880129" y="0"/>
                </a:lnTo>
                <a:close/>
              </a:path>
              <a:path w="883919" h="955039">
                <a:moveTo>
                  <a:pt x="883919" y="938105"/>
                </a:moveTo>
                <a:lnTo>
                  <a:pt x="875452" y="938105"/>
                </a:lnTo>
                <a:lnTo>
                  <a:pt x="875452" y="946572"/>
                </a:lnTo>
                <a:lnTo>
                  <a:pt x="883919" y="946572"/>
                </a:lnTo>
                <a:lnTo>
                  <a:pt x="883919" y="938105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057987" y="4619412"/>
            <a:ext cx="6898005" cy="101600"/>
          </a:xfrm>
          <a:custGeom>
            <a:rect l="l" t="t" r="r" b="b"/>
            <a:pathLst>
              <a:path w="6898005" h="101600">
                <a:moveTo>
                  <a:pt x="6846992" y="0"/>
                </a:moveTo>
                <a:lnTo>
                  <a:pt x="6827219" y="3992"/>
                </a:lnTo>
                <a:lnTo>
                  <a:pt x="6811072" y="14879"/>
                </a:lnTo>
                <a:lnTo>
                  <a:pt x="6800185" y="31026"/>
                </a:lnTo>
                <a:lnTo>
                  <a:pt x="6796192" y="50800"/>
                </a:lnTo>
                <a:lnTo>
                  <a:pt x="6800185" y="70573"/>
                </a:lnTo>
                <a:lnTo>
                  <a:pt x="6811072" y="86721"/>
                </a:lnTo>
                <a:lnTo>
                  <a:pt x="6827219" y="97607"/>
                </a:lnTo>
                <a:lnTo>
                  <a:pt x="6846992" y="101600"/>
                </a:lnTo>
                <a:lnTo>
                  <a:pt x="6866766" y="97607"/>
                </a:lnTo>
                <a:lnTo>
                  <a:pt x="6882913" y="86721"/>
                </a:lnTo>
                <a:lnTo>
                  <a:pt x="6893800" y="70573"/>
                </a:lnTo>
                <a:lnTo>
                  <a:pt x="6894374" y="67734"/>
                </a:lnTo>
                <a:lnTo>
                  <a:pt x="6807200" y="67734"/>
                </a:lnTo>
                <a:lnTo>
                  <a:pt x="6807200" y="33867"/>
                </a:lnTo>
                <a:lnTo>
                  <a:pt x="6894374" y="33867"/>
                </a:lnTo>
                <a:lnTo>
                  <a:pt x="6893800" y="31026"/>
                </a:lnTo>
                <a:lnTo>
                  <a:pt x="6882913" y="14879"/>
                </a:lnTo>
                <a:lnTo>
                  <a:pt x="6866766" y="3992"/>
                </a:lnTo>
                <a:lnTo>
                  <a:pt x="6846992" y="0"/>
                </a:lnTo>
                <a:close/>
              </a:path>
              <a:path w="6898005" h="101600">
                <a:moveTo>
                  <a:pt x="6799611" y="33867"/>
                </a:moveTo>
                <a:lnTo>
                  <a:pt x="6773332" y="33867"/>
                </a:lnTo>
                <a:lnTo>
                  <a:pt x="6773332" y="67734"/>
                </a:lnTo>
                <a:lnTo>
                  <a:pt x="6799611" y="67734"/>
                </a:lnTo>
                <a:lnTo>
                  <a:pt x="6796192" y="50800"/>
                </a:lnTo>
                <a:lnTo>
                  <a:pt x="6799611" y="33867"/>
                </a:lnTo>
                <a:close/>
              </a:path>
              <a:path w="6898005" h="101600">
                <a:moveTo>
                  <a:pt x="6841065" y="33867"/>
                </a:moveTo>
                <a:lnTo>
                  <a:pt x="6807200" y="33867"/>
                </a:lnTo>
                <a:lnTo>
                  <a:pt x="6807200" y="67734"/>
                </a:lnTo>
                <a:lnTo>
                  <a:pt x="6841065" y="67734"/>
                </a:lnTo>
                <a:lnTo>
                  <a:pt x="6841065" y="33867"/>
                </a:lnTo>
                <a:close/>
              </a:path>
              <a:path w="6898005" h="101600">
                <a:moveTo>
                  <a:pt x="6846992" y="33867"/>
                </a:moveTo>
                <a:lnTo>
                  <a:pt x="6841065" y="33867"/>
                </a:lnTo>
                <a:lnTo>
                  <a:pt x="6841065" y="67734"/>
                </a:lnTo>
                <a:lnTo>
                  <a:pt x="6846992" y="67734"/>
                </a:lnTo>
                <a:lnTo>
                  <a:pt x="6846992" y="33867"/>
                </a:lnTo>
                <a:close/>
              </a:path>
              <a:path w="6898005" h="101600">
                <a:moveTo>
                  <a:pt x="6894374" y="33867"/>
                </a:moveTo>
                <a:lnTo>
                  <a:pt x="6846992" y="33867"/>
                </a:lnTo>
                <a:lnTo>
                  <a:pt x="6846992" y="67734"/>
                </a:lnTo>
                <a:lnTo>
                  <a:pt x="6894374" y="67734"/>
                </a:lnTo>
                <a:lnTo>
                  <a:pt x="6897792" y="50800"/>
                </a:lnTo>
                <a:lnTo>
                  <a:pt x="6894374" y="33867"/>
                </a:lnTo>
                <a:close/>
              </a:path>
              <a:path w="6898005" h="101600">
                <a:moveTo>
                  <a:pt x="33865" y="33867"/>
                </a:moveTo>
                <a:lnTo>
                  <a:pt x="0" y="33867"/>
                </a:lnTo>
                <a:lnTo>
                  <a:pt x="0" y="67734"/>
                </a:lnTo>
                <a:lnTo>
                  <a:pt x="33865" y="67734"/>
                </a:lnTo>
                <a:lnTo>
                  <a:pt x="33865" y="33867"/>
                </a:lnTo>
                <a:close/>
              </a:path>
              <a:path w="6898005" h="101600">
                <a:moveTo>
                  <a:pt x="101600" y="33867"/>
                </a:moveTo>
                <a:lnTo>
                  <a:pt x="67732" y="33867"/>
                </a:lnTo>
                <a:lnTo>
                  <a:pt x="67732" y="67734"/>
                </a:lnTo>
                <a:lnTo>
                  <a:pt x="101600" y="67734"/>
                </a:lnTo>
                <a:lnTo>
                  <a:pt x="101600" y="33867"/>
                </a:lnTo>
                <a:close/>
              </a:path>
              <a:path w="6898005" h="101600">
                <a:moveTo>
                  <a:pt x="169332" y="33867"/>
                </a:moveTo>
                <a:lnTo>
                  <a:pt x="135465" y="33867"/>
                </a:lnTo>
                <a:lnTo>
                  <a:pt x="135465" y="67734"/>
                </a:lnTo>
                <a:lnTo>
                  <a:pt x="169332" y="67734"/>
                </a:lnTo>
                <a:lnTo>
                  <a:pt x="169332" y="33867"/>
                </a:lnTo>
                <a:close/>
              </a:path>
              <a:path w="6898005" h="101600">
                <a:moveTo>
                  <a:pt x="237065" y="33867"/>
                </a:moveTo>
                <a:lnTo>
                  <a:pt x="203200" y="33867"/>
                </a:lnTo>
                <a:lnTo>
                  <a:pt x="203200" y="67734"/>
                </a:lnTo>
                <a:lnTo>
                  <a:pt x="237065" y="67734"/>
                </a:lnTo>
                <a:lnTo>
                  <a:pt x="237065" y="33867"/>
                </a:lnTo>
                <a:close/>
              </a:path>
              <a:path w="6898005" h="101600">
                <a:moveTo>
                  <a:pt x="304800" y="33867"/>
                </a:moveTo>
                <a:lnTo>
                  <a:pt x="270932" y="33867"/>
                </a:lnTo>
                <a:lnTo>
                  <a:pt x="270932" y="67734"/>
                </a:lnTo>
                <a:lnTo>
                  <a:pt x="304800" y="67734"/>
                </a:lnTo>
                <a:lnTo>
                  <a:pt x="304800" y="33867"/>
                </a:lnTo>
                <a:close/>
              </a:path>
              <a:path w="6898005" h="101600">
                <a:moveTo>
                  <a:pt x="372532" y="33867"/>
                </a:moveTo>
                <a:lnTo>
                  <a:pt x="338665" y="33867"/>
                </a:lnTo>
                <a:lnTo>
                  <a:pt x="338665" y="67734"/>
                </a:lnTo>
                <a:lnTo>
                  <a:pt x="372532" y="67734"/>
                </a:lnTo>
                <a:lnTo>
                  <a:pt x="372532" y="33867"/>
                </a:lnTo>
                <a:close/>
              </a:path>
              <a:path w="6898005" h="101600">
                <a:moveTo>
                  <a:pt x="440265" y="33867"/>
                </a:moveTo>
                <a:lnTo>
                  <a:pt x="406400" y="33867"/>
                </a:lnTo>
                <a:lnTo>
                  <a:pt x="406400" y="67734"/>
                </a:lnTo>
                <a:lnTo>
                  <a:pt x="440265" y="67734"/>
                </a:lnTo>
                <a:lnTo>
                  <a:pt x="440265" y="33867"/>
                </a:lnTo>
                <a:close/>
              </a:path>
              <a:path w="6898005" h="101600">
                <a:moveTo>
                  <a:pt x="508000" y="33867"/>
                </a:moveTo>
                <a:lnTo>
                  <a:pt x="474132" y="33867"/>
                </a:lnTo>
                <a:lnTo>
                  <a:pt x="474132" y="67734"/>
                </a:lnTo>
                <a:lnTo>
                  <a:pt x="508000" y="67734"/>
                </a:lnTo>
                <a:lnTo>
                  <a:pt x="508000" y="33867"/>
                </a:lnTo>
                <a:close/>
              </a:path>
              <a:path w="6898005" h="101600">
                <a:moveTo>
                  <a:pt x="575732" y="33867"/>
                </a:moveTo>
                <a:lnTo>
                  <a:pt x="541865" y="33867"/>
                </a:lnTo>
                <a:lnTo>
                  <a:pt x="541865" y="67734"/>
                </a:lnTo>
                <a:lnTo>
                  <a:pt x="575732" y="67734"/>
                </a:lnTo>
                <a:lnTo>
                  <a:pt x="575732" y="33867"/>
                </a:lnTo>
                <a:close/>
              </a:path>
              <a:path w="6898005" h="101600">
                <a:moveTo>
                  <a:pt x="643465" y="33867"/>
                </a:moveTo>
                <a:lnTo>
                  <a:pt x="609600" y="33867"/>
                </a:lnTo>
                <a:lnTo>
                  <a:pt x="609600" y="67734"/>
                </a:lnTo>
                <a:lnTo>
                  <a:pt x="643465" y="67734"/>
                </a:lnTo>
                <a:lnTo>
                  <a:pt x="643465" y="33867"/>
                </a:lnTo>
                <a:close/>
              </a:path>
              <a:path w="6898005" h="101600">
                <a:moveTo>
                  <a:pt x="711200" y="33867"/>
                </a:moveTo>
                <a:lnTo>
                  <a:pt x="677332" y="33867"/>
                </a:lnTo>
                <a:lnTo>
                  <a:pt x="677332" y="67734"/>
                </a:lnTo>
                <a:lnTo>
                  <a:pt x="711200" y="67734"/>
                </a:lnTo>
                <a:lnTo>
                  <a:pt x="711200" y="33867"/>
                </a:lnTo>
                <a:close/>
              </a:path>
              <a:path w="6898005" h="101600">
                <a:moveTo>
                  <a:pt x="778932" y="33867"/>
                </a:moveTo>
                <a:lnTo>
                  <a:pt x="745065" y="33867"/>
                </a:lnTo>
                <a:lnTo>
                  <a:pt x="745065" y="67734"/>
                </a:lnTo>
                <a:lnTo>
                  <a:pt x="778932" y="67734"/>
                </a:lnTo>
                <a:lnTo>
                  <a:pt x="778932" y="33867"/>
                </a:lnTo>
                <a:close/>
              </a:path>
              <a:path w="6898005" h="101600">
                <a:moveTo>
                  <a:pt x="846665" y="33867"/>
                </a:moveTo>
                <a:lnTo>
                  <a:pt x="812800" y="33867"/>
                </a:lnTo>
                <a:lnTo>
                  <a:pt x="812800" y="67734"/>
                </a:lnTo>
                <a:lnTo>
                  <a:pt x="846665" y="67734"/>
                </a:lnTo>
                <a:lnTo>
                  <a:pt x="846665" y="33867"/>
                </a:lnTo>
                <a:close/>
              </a:path>
              <a:path w="6898005" h="101600">
                <a:moveTo>
                  <a:pt x="914400" y="33867"/>
                </a:moveTo>
                <a:lnTo>
                  <a:pt x="880532" y="33867"/>
                </a:lnTo>
                <a:lnTo>
                  <a:pt x="880532" y="67734"/>
                </a:lnTo>
                <a:lnTo>
                  <a:pt x="914400" y="67734"/>
                </a:lnTo>
                <a:lnTo>
                  <a:pt x="914400" y="33867"/>
                </a:lnTo>
                <a:close/>
              </a:path>
              <a:path w="6898005" h="101600">
                <a:moveTo>
                  <a:pt x="982132" y="33867"/>
                </a:moveTo>
                <a:lnTo>
                  <a:pt x="948265" y="33867"/>
                </a:lnTo>
                <a:lnTo>
                  <a:pt x="948265" y="67734"/>
                </a:lnTo>
                <a:lnTo>
                  <a:pt x="982132" y="67734"/>
                </a:lnTo>
                <a:lnTo>
                  <a:pt x="982132" y="33867"/>
                </a:lnTo>
                <a:close/>
              </a:path>
              <a:path w="6898005" h="101600">
                <a:moveTo>
                  <a:pt x="1049865" y="33867"/>
                </a:moveTo>
                <a:lnTo>
                  <a:pt x="1016000" y="33867"/>
                </a:lnTo>
                <a:lnTo>
                  <a:pt x="1016000" y="67734"/>
                </a:lnTo>
                <a:lnTo>
                  <a:pt x="1049865" y="67734"/>
                </a:lnTo>
                <a:lnTo>
                  <a:pt x="1049865" y="33867"/>
                </a:lnTo>
                <a:close/>
              </a:path>
              <a:path w="6898005" h="101600">
                <a:moveTo>
                  <a:pt x="1117600" y="33867"/>
                </a:moveTo>
                <a:lnTo>
                  <a:pt x="1083732" y="33867"/>
                </a:lnTo>
                <a:lnTo>
                  <a:pt x="1083732" y="67734"/>
                </a:lnTo>
                <a:lnTo>
                  <a:pt x="1117600" y="67734"/>
                </a:lnTo>
                <a:lnTo>
                  <a:pt x="1117600" y="33867"/>
                </a:lnTo>
                <a:close/>
              </a:path>
              <a:path w="6898005" h="101600">
                <a:moveTo>
                  <a:pt x="1185332" y="33867"/>
                </a:moveTo>
                <a:lnTo>
                  <a:pt x="1151465" y="33867"/>
                </a:lnTo>
                <a:lnTo>
                  <a:pt x="1151465" y="67734"/>
                </a:lnTo>
                <a:lnTo>
                  <a:pt x="1185332" y="67734"/>
                </a:lnTo>
                <a:lnTo>
                  <a:pt x="1185332" y="33867"/>
                </a:lnTo>
                <a:close/>
              </a:path>
              <a:path w="6898005" h="101600">
                <a:moveTo>
                  <a:pt x="1253065" y="33867"/>
                </a:moveTo>
                <a:lnTo>
                  <a:pt x="1219200" y="33867"/>
                </a:lnTo>
                <a:lnTo>
                  <a:pt x="1219200" y="67734"/>
                </a:lnTo>
                <a:lnTo>
                  <a:pt x="1253065" y="67734"/>
                </a:lnTo>
                <a:lnTo>
                  <a:pt x="1253065" y="33867"/>
                </a:lnTo>
                <a:close/>
              </a:path>
              <a:path w="6898005" h="101600">
                <a:moveTo>
                  <a:pt x="1320800" y="33867"/>
                </a:moveTo>
                <a:lnTo>
                  <a:pt x="1286932" y="33867"/>
                </a:lnTo>
                <a:lnTo>
                  <a:pt x="1286932" y="67734"/>
                </a:lnTo>
                <a:lnTo>
                  <a:pt x="1320800" y="67734"/>
                </a:lnTo>
                <a:lnTo>
                  <a:pt x="1320800" y="33867"/>
                </a:lnTo>
                <a:close/>
              </a:path>
              <a:path w="6898005" h="101600">
                <a:moveTo>
                  <a:pt x="1388532" y="33867"/>
                </a:moveTo>
                <a:lnTo>
                  <a:pt x="1354665" y="33867"/>
                </a:lnTo>
                <a:lnTo>
                  <a:pt x="1354665" y="67734"/>
                </a:lnTo>
                <a:lnTo>
                  <a:pt x="1388532" y="67734"/>
                </a:lnTo>
                <a:lnTo>
                  <a:pt x="1388532" y="33867"/>
                </a:lnTo>
                <a:close/>
              </a:path>
              <a:path w="6898005" h="101600">
                <a:moveTo>
                  <a:pt x="1456265" y="33867"/>
                </a:moveTo>
                <a:lnTo>
                  <a:pt x="1422400" y="33867"/>
                </a:lnTo>
                <a:lnTo>
                  <a:pt x="1422400" y="67734"/>
                </a:lnTo>
                <a:lnTo>
                  <a:pt x="1456265" y="67734"/>
                </a:lnTo>
                <a:lnTo>
                  <a:pt x="1456265" y="33867"/>
                </a:lnTo>
                <a:close/>
              </a:path>
              <a:path w="6898005" h="101600">
                <a:moveTo>
                  <a:pt x="1524000" y="33867"/>
                </a:moveTo>
                <a:lnTo>
                  <a:pt x="1490132" y="33867"/>
                </a:lnTo>
                <a:lnTo>
                  <a:pt x="1490132" y="67734"/>
                </a:lnTo>
                <a:lnTo>
                  <a:pt x="1524000" y="67734"/>
                </a:lnTo>
                <a:lnTo>
                  <a:pt x="1524000" y="33867"/>
                </a:lnTo>
                <a:close/>
              </a:path>
              <a:path w="6898005" h="101600">
                <a:moveTo>
                  <a:pt x="1591732" y="33867"/>
                </a:moveTo>
                <a:lnTo>
                  <a:pt x="1557865" y="33867"/>
                </a:lnTo>
                <a:lnTo>
                  <a:pt x="1557865" y="67734"/>
                </a:lnTo>
                <a:lnTo>
                  <a:pt x="1591732" y="67734"/>
                </a:lnTo>
                <a:lnTo>
                  <a:pt x="1591732" y="33867"/>
                </a:lnTo>
                <a:close/>
              </a:path>
              <a:path w="6898005" h="101600">
                <a:moveTo>
                  <a:pt x="1659465" y="33867"/>
                </a:moveTo>
                <a:lnTo>
                  <a:pt x="1625600" y="33867"/>
                </a:lnTo>
                <a:lnTo>
                  <a:pt x="1625600" y="67734"/>
                </a:lnTo>
                <a:lnTo>
                  <a:pt x="1659465" y="67734"/>
                </a:lnTo>
                <a:lnTo>
                  <a:pt x="1659465" y="33867"/>
                </a:lnTo>
                <a:close/>
              </a:path>
              <a:path w="6898005" h="101600">
                <a:moveTo>
                  <a:pt x="1727200" y="33867"/>
                </a:moveTo>
                <a:lnTo>
                  <a:pt x="1693332" y="33867"/>
                </a:lnTo>
                <a:lnTo>
                  <a:pt x="1693332" y="67734"/>
                </a:lnTo>
                <a:lnTo>
                  <a:pt x="1727200" y="67734"/>
                </a:lnTo>
                <a:lnTo>
                  <a:pt x="1727200" y="33867"/>
                </a:lnTo>
                <a:close/>
              </a:path>
              <a:path w="6898005" h="101600">
                <a:moveTo>
                  <a:pt x="1794932" y="33867"/>
                </a:moveTo>
                <a:lnTo>
                  <a:pt x="1761065" y="33867"/>
                </a:lnTo>
                <a:lnTo>
                  <a:pt x="1761065" y="67734"/>
                </a:lnTo>
                <a:lnTo>
                  <a:pt x="1794932" y="67734"/>
                </a:lnTo>
                <a:lnTo>
                  <a:pt x="1794932" y="33867"/>
                </a:lnTo>
                <a:close/>
              </a:path>
              <a:path w="6898005" h="101600">
                <a:moveTo>
                  <a:pt x="1862665" y="33867"/>
                </a:moveTo>
                <a:lnTo>
                  <a:pt x="1828800" y="33867"/>
                </a:lnTo>
                <a:lnTo>
                  <a:pt x="1828800" y="67734"/>
                </a:lnTo>
                <a:lnTo>
                  <a:pt x="1862665" y="67734"/>
                </a:lnTo>
                <a:lnTo>
                  <a:pt x="1862665" y="33867"/>
                </a:lnTo>
                <a:close/>
              </a:path>
              <a:path w="6898005" h="101600">
                <a:moveTo>
                  <a:pt x="1930400" y="33867"/>
                </a:moveTo>
                <a:lnTo>
                  <a:pt x="1896532" y="33867"/>
                </a:lnTo>
                <a:lnTo>
                  <a:pt x="1896532" y="67734"/>
                </a:lnTo>
                <a:lnTo>
                  <a:pt x="1930400" y="67734"/>
                </a:lnTo>
                <a:lnTo>
                  <a:pt x="1930400" y="33867"/>
                </a:lnTo>
                <a:close/>
              </a:path>
              <a:path w="6898005" h="101600">
                <a:moveTo>
                  <a:pt x="1998132" y="33867"/>
                </a:moveTo>
                <a:lnTo>
                  <a:pt x="1964265" y="33867"/>
                </a:lnTo>
                <a:lnTo>
                  <a:pt x="1964265" y="67734"/>
                </a:lnTo>
                <a:lnTo>
                  <a:pt x="1998132" y="67734"/>
                </a:lnTo>
                <a:lnTo>
                  <a:pt x="1998132" y="33867"/>
                </a:lnTo>
                <a:close/>
              </a:path>
              <a:path w="6898005" h="101600">
                <a:moveTo>
                  <a:pt x="2065865" y="33867"/>
                </a:moveTo>
                <a:lnTo>
                  <a:pt x="2032000" y="33867"/>
                </a:lnTo>
                <a:lnTo>
                  <a:pt x="2032000" y="67734"/>
                </a:lnTo>
                <a:lnTo>
                  <a:pt x="2065865" y="67734"/>
                </a:lnTo>
                <a:lnTo>
                  <a:pt x="2065865" y="33867"/>
                </a:lnTo>
                <a:close/>
              </a:path>
              <a:path w="6898005" h="101600">
                <a:moveTo>
                  <a:pt x="2133600" y="33867"/>
                </a:moveTo>
                <a:lnTo>
                  <a:pt x="2099732" y="33867"/>
                </a:lnTo>
                <a:lnTo>
                  <a:pt x="2099732" y="67734"/>
                </a:lnTo>
                <a:lnTo>
                  <a:pt x="2133600" y="67734"/>
                </a:lnTo>
                <a:lnTo>
                  <a:pt x="2133600" y="33867"/>
                </a:lnTo>
                <a:close/>
              </a:path>
              <a:path w="6898005" h="101600">
                <a:moveTo>
                  <a:pt x="2201332" y="33867"/>
                </a:moveTo>
                <a:lnTo>
                  <a:pt x="2167465" y="33867"/>
                </a:lnTo>
                <a:lnTo>
                  <a:pt x="2167465" y="67734"/>
                </a:lnTo>
                <a:lnTo>
                  <a:pt x="2201332" y="67734"/>
                </a:lnTo>
                <a:lnTo>
                  <a:pt x="2201332" y="33867"/>
                </a:lnTo>
                <a:close/>
              </a:path>
              <a:path w="6898005" h="101600">
                <a:moveTo>
                  <a:pt x="2269065" y="33867"/>
                </a:moveTo>
                <a:lnTo>
                  <a:pt x="2235200" y="33867"/>
                </a:lnTo>
                <a:lnTo>
                  <a:pt x="2235200" y="67734"/>
                </a:lnTo>
                <a:lnTo>
                  <a:pt x="2269065" y="67734"/>
                </a:lnTo>
                <a:lnTo>
                  <a:pt x="2269065" y="33867"/>
                </a:lnTo>
                <a:close/>
              </a:path>
              <a:path w="6898005" h="101600">
                <a:moveTo>
                  <a:pt x="2336800" y="33867"/>
                </a:moveTo>
                <a:lnTo>
                  <a:pt x="2302932" y="33867"/>
                </a:lnTo>
                <a:lnTo>
                  <a:pt x="2302932" y="67734"/>
                </a:lnTo>
                <a:lnTo>
                  <a:pt x="2336800" y="67734"/>
                </a:lnTo>
                <a:lnTo>
                  <a:pt x="2336800" y="33867"/>
                </a:lnTo>
                <a:close/>
              </a:path>
              <a:path w="6898005" h="101600">
                <a:moveTo>
                  <a:pt x="2404532" y="33867"/>
                </a:moveTo>
                <a:lnTo>
                  <a:pt x="2370665" y="33867"/>
                </a:lnTo>
                <a:lnTo>
                  <a:pt x="2370665" y="67734"/>
                </a:lnTo>
                <a:lnTo>
                  <a:pt x="2404532" y="67734"/>
                </a:lnTo>
                <a:lnTo>
                  <a:pt x="2404532" y="33867"/>
                </a:lnTo>
                <a:close/>
              </a:path>
              <a:path w="6898005" h="101600">
                <a:moveTo>
                  <a:pt x="2472265" y="33867"/>
                </a:moveTo>
                <a:lnTo>
                  <a:pt x="2438400" y="33867"/>
                </a:lnTo>
                <a:lnTo>
                  <a:pt x="2438400" y="67734"/>
                </a:lnTo>
                <a:lnTo>
                  <a:pt x="2472265" y="67734"/>
                </a:lnTo>
                <a:lnTo>
                  <a:pt x="2472265" y="33867"/>
                </a:lnTo>
                <a:close/>
              </a:path>
              <a:path w="6898005" h="101600">
                <a:moveTo>
                  <a:pt x="2540000" y="33867"/>
                </a:moveTo>
                <a:lnTo>
                  <a:pt x="2506132" y="33867"/>
                </a:lnTo>
                <a:lnTo>
                  <a:pt x="2506132" y="67734"/>
                </a:lnTo>
                <a:lnTo>
                  <a:pt x="2540000" y="67734"/>
                </a:lnTo>
                <a:lnTo>
                  <a:pt x="2540000" y="33867"/>
                </a:lnTo>
                <a:close/>
              </a:path>
              <a:path w="6898005" h="101600">
                <a:moveTo>
                  <a:pt x="2607732" y="33867"/>
                </a:moveTo>
                <a:lnTo>
                  <a:pt x="2573865" y="33867"/>
                </a:lnTo>
                <a:lnTo>
                  <a:pt x="2573865" y="67734"/>
                </a:lnTo>
                <a:lnTo>
                  <a:pt x="2607732" y="67734"/>
                </a:lnTo>
                <a:lnTo>
                  <a:pt x="2607732" y="33867"/>
                </a:lnTo>
                <a:close/>
              </a:path>
              <a:path w="6898005" h="101600">
                <a:moveTo>
                  <a:pt x="2675465" y="33867"/>
                </a:moveTo>
                <a:lnTo>
                  <a:pt x="2641600" y="33867"/>
                </a:lnTo>
                <a:lnTo>
                  <a:pt x="2641600" y="67734"/>
                </a:lnTo>
                <a:lnTo>
                  <a:pt x="2675465" y="67734"/>
                </a:lnTo>
                <a:lnTo>
                  <a:pt x="2675465" y="33867"/>
                </a:lnTo>
                <a:close/>
              </a:path>
              <a:path w="6898005" h="101600">
                <a:moveTo>
                  <a:pt x="2743200" y="33867"/>
                </a:moveTo>
                <a:lnTo>
                  <a:pt x="2709332" y="33867"/>
                </a:lnTo>
                <a:lnTo>
                  <a:pt x="2709332" y="67734"/>
                </a:lnTo>
                <a:lnTo>
                  <a:pt x="2743200" y="67734"/>
                </a:lnTo>
                <a:lnTo>
                  <a:pt x="2743200" y="33867"/>
                </a:lnTo>
                <a:close/>
              </a:path>
              <a:path w="6898005" h="101600">
                <a:moveTo>
                  <a:pt x="2810932" y="33867"/>
                </a:moveTo>
                <a:lnTo>
                  <a:pt x="2777065" y="33867"/>
                </a:lnTo>
                <a:lnTo>
                  <a:pt x="2777065" y="67734"/>
                </a:lnTo>
                <a:lnTo>
                  <a:pt x="2810932" y="67734"/>
                </a:lnTo>
                <a:lnTo>
                  <a:pt x="2810932" y="33867"/>
                </a:lnTo>
                <a:close/>
              </a:path>
              <a:path w="6898005" h="101600">
                <a:moveTo>
                  <a:pt x="2878665" y="33867"/>
                </a:moveTo>
                <a:lnTo>
                  <a:pt x="2844800" y="33867"/>
                </a:lnTo>
                <a:lnTo>
                  <a:pt x="2844800" y="67734"/>
                </a:lnTo>
                <a:lnTo>
                  <a:pt x="2878665" y="67734"/>
                </a:lnTo>
                <a:lnTo>
                  <a:pt x="2878665" y="33867"/>
                </a:lnTo>
                <a:close/>
              </a:path>
              <a:path w="6898005" h="101600">
                <a:moveTo>
                  <a:pt x="2946400" y="33867"/>
                </a:moveTo>
                <a:lnTo>
                  <a:pt x="2912532" y="33867"/>
                </a:lnTo>
                <a:lnTo>
                  <a:pt x="2912532" y="67734"/>
                </a:lnTo>
                <a:lnTo>
                  <a:pt x="2946400" y="67734"/>
                </a:lnTo>
                <a:lnTo>
                  <a:pt x="2946400" y="33867"/>
                </a:lnTo>
                <a:close/>
              </a:path>
              <a:path w="6898005" h="101600">
                <a:moveTo>
                  <a:pt x="3014132" y="33867"/>
                </a:moveTo>
                <a:lnTo>
                  <a:pt x="2980265" y="33867"/>
                </a:lnTo>
                <a:lnTo>
                  <a:pt x="2980265" y="67734"/>
                </a:lnTo>
                <a:lnTo>
                  <a:pt x="3014132" y="67734"/>
                </a:lnTo>
                <a:lnTo>
                  <a:pt x="3014132" y="33867"/>
                </a:lnTo>
                <a:close/>
              </a:path>
              <a:path w="6898005" h="101600">
                <a:moveTo>
                  <a:pt x="3081865" y="33867"/>
                </a:moveTo>
                <a:lnTo>
                  <a:pt x="3048000" y="33867"/>
                </a:lnTo>
                <a:lnTo>
                  <a:pt x="3048000" y="67734"/>
                </a:lnTo>
                <a:lnTo>
                  <a:pt x="3081865" y="67734"/>
                </a:lnTo>
                <a:lnTo>
                  <a:pt x="3081865" y="33867"/>
                </a:lnTo>
                <a:close/>
              </a:path>
              <a:path w="6898005" h="101600">
                <a:moveTo>
                  <a:pt x="3149600" y="33867"/>
                </a:moveTo>
                <a:lnTo>
                  <a:pt x="3115732" y="33867"/>
                </a:lnTo>
                <a:lnTo>
                  <a:pt x="3115732" y="67734"/>
                </a:lnTo>
                <a:lnTo>
                  <a:pt x="3149600" y="67734"/>
                </a:lnTo>
                <a:lnTo>
                  <a:pt x="3149600" y="33867"/>
                </a:lnTo>
                <a:close/>
              </a:path>
              <a:path w="6898005" h="101600">
                <a:moveTo>
                  <a:pt x="3217332" y="33867"/>
                </a:moveTo>
                <a:lnTo>
                  <a:pt x="3183465" y="33867"/>
                </a:lnTo>
                <a:lnTo>
                  <a:pt x="3183465" y="67734"/>
                </a:lnTo>
                <a:lnTo>
                  <a:pt x="3217332" y="67734"/>
                </a:lnTo>
                <a:lnTo>
                  <a:pt x="3217332" y="33867"/>
                </a:lnTo>
                <a:close/>
              </a:path>
              <a:path w="6898005" h="101600">
                <a:moveTo>
                  <a:pt x="3285065" y="33867"/>
                </a:moveTo>
                <a:lnTo>
                  <a:pt x="3251200" y="33867"/>
                </a:lnTo>
                <a:lnTo>
                  <a:pt x="3251200" y="67734"/>
                </a:lnTo>
                <a:lnTo>
                  <a:pt x="3285065" y="67734"/>
                </a:lnTo>
                <a:lnTo>
                  <a:pt x="3285065" y="33867"/>
                </a:lnTo>
                <a:close/>
              </a:path>
              <a:path w="6898005" h="101600">
                <a:moveTo>
                  <a:pt x="3352800" y="33867"/>
                </a:moveTo>
                <a:lnTo>
                  <a:pt x="3318932" y="33867"/>
                </a:lnTo>
                <a:lnTo>
                  <a:pt x="3318932" y="67734"/>
                </a:lnTo>
                <a:lnTo>
                  <a:pt x="3352800" y="67734"/>
                </a:lnTo>
                <a:lnTo>
                  <a:pt x="3352800" y="33867"/>
                </a:lnTo>
                <a:close/>
              </a:path>
              <a:path w="6898005" h="101600">
                <a:moveTo>
                  <a:pt x="3420532" y="33867"/>
                </a:moveTo>
                <a:lnTo>
                  <a:pt x="3386665" y="33867"/>
                </a:lnTo>
                <a:lnTo>
                  <a:pt x="3386665" y="67734"/>
                </a:lnTo>
                <a:lnTo>
                  <a:pt x="3420532" y="67734"/>
                </a:lnTo>
                <a:lnTo>
                  <a:pt x="3420532" y="33867"/>
                </a:lnTo>
                <a:close/>
              </a:path>
              <a:path w="6898005" h="101600">
                <a:moveTo>
                  <a:pt x="3488265" y="33867"/>
                </a:moveTo>
                <a:lnTo>
                  <a:pt x="3454400" y="33867"/>
                </a:lnTo>
                <a:lnTo>
                  <a:pt x="3454400" y="67734"/>
                </a:lnTo>
                <a:lnTo>
                  <a:pt x="3488265" y="67734"/>
                </a:lnTo>
                <a:lnTo>
                  <a:pt x="3488265" y="33867"/>
                </a:lnTo>
                <a:close/>
              </a:path>
              <a:path w="6898005" h="101600">
                <a:moveTo>
                  <a:pt x="3556000" y="33867"/>
                </a:moveTo>
                <a:lnTo>
                  <a:pt x="3522132" y="33867"/>
                </a:lnTo>
                <a:lnTo>
                  <a:pt x="3522132" y="67734"/>
                </a:lnTo>
                <a:lnTo>
                  <a:pt x="3556000" y="67734"/>
                </a:lnTo>
                <a:lnTo>
                  <a:pt x="3556000" y="33867"/>
                </a:lnTo>
                <a:close/>
              </a:path>
              <a:path w="6898005" h="101600">
                <a:moveTo>
                  <a:pt x="3623732" y="33867"/>
                </a:moveTo>
                <a:lnTo>
                  <a:pt x="3589865" y="33867"/>
                </a:lnTo>
                <a:lnTo>
                  <a:pt x="3589865" y="67734"/>
                </a:lnTo>
                <a:lnTo>
                  <a:pt x="3623732" y="67734"/>
                </a:lnTo>
                <a:lnTo>
                  <a:pt x="3623732" y="33867"/>
                </a:lnTo>
                <a:close/>
              </a:path>
              <a:path w="6898005" h="101600">
                <a:moveTo>
                  <a:pt x="3691465" y="33867"/>
                </a:moveTo>
                <a:lnTo>
                  <a:pt x="3657600" y="33867"/>
                </a:lnTo>
                <a:lnTo>
                  <a:pt x="3657600" y="67734"/>
                </a:lnTo>
                <a:lnTo>
                  <a:pt x="3691465" y="67734"/>
                </a:lnTo>
                <a:lnTo>
                  <a:pt x="3691465" y="33867"/>
                </a:lnTo>
                <a:close/>
              </a:path>
              <a:path w="6898005" h="101600">
                <a:moveTo>
                  <a:pt x="3759200" y="33867"/>
                </a:moveTo>
                <a:lnTo>
                  <a:pt x="3725332" y="33867"/>
                </a:lnTo>
                <a:lnTo>
                  <a:pt x="3725332" y="67734"/>
                </a:lnTo>
                <a:lnTo>
                  <a:pt x="3759200" y="67734"/>
                </a:lnTo>
                <a:lnTo>
                  <a:pt x="3759200" y="33867"/>
                </a:lnTo>
                <a:close/>
              </a:path>
              <a:path w="6898005" h="101600">
                <a:moveTo>
                  <a:pt x="3826932" y="33867"/>
                </a:moveTo>
                <a:lnTo>
                  <a:pt x="3793065" y="33867"/>
                </a:lnTo>
                <a:lnTo>
                  <a:pt x="3793065" y="67734"/>
                </a:lnTo>
                <a:lnTo>
                  <a:pt x="3826932" y="67734"/>
                </a:lnTo>
                <a:lnTo>
                  <a:pt x="3826932" y="33867"/>
                </a:lnTo>
                <a:close/>
              </a:path>
              <a:path w="6898005" h="101600">
                <a:moveTo>
                  <a:pt x="3894665" y="33867"/>
                </a:moveTo>
                <a:lnTo>
                  <a:pt x="3860800" y="33867"/>
                </a:lnTo>
                <a:lnTo>
                  <a:pt x="3860800" y="67734"/>
                </a:lnTo>
                <a:lnTo>
                  <a:pt x="3894665" y="67734"/>
                </a:lnTo>
                <a:lnTo>
                  <a:pt x="3894665" y="33867"/>
                </a:lnTo>
                <a:close/>
              </a:path>
              <a:path w="6898005" h="101600">
                <a:moveTo>
                  <a:pt x="3962400" y="33867"/>
                </a:moveTo>
                <a:lnTo>
                  <a:pt x="3928532" y="33867"/>
                </a:lnTo>
                <a:lnTo>
                  <a:pt x="3928532" y="67734"/>
                </a:lnTo>
                <a:lnTo>
                  <a:pt x="3962400" y="67734"/>
                </a:lnTo>
                <a:lnTo>
                  <a:pt x="3962400" y="33867"/>
                </a:lnTo>
                <a:close/>
              </a:path>
              <a:path w="6898005" h="101600">
                <a:moveTo>
                  <a:pt x="4030132" y="33867"/>
                </a:moveTo>
                <a:lnTo>
                  <a:pt x="3996265" y="33867"/>
                </a:lnTo>
                <a:lnTo>
                  <a:pt x="3996265" y="67734"/>
                </a:lnTo>
                <a:lnTo>
                  <a:pt x="4030132" y="67734"/>
                </a:lnTo>
                <a:lnTo>
                  <a:pt x="4030132" y="33867"/>
                </a:lnTo>
                <a:close/>
              </a:path>
              <a:path w="6898005" h="101600">
                <a:moveTo>
                  <a:pt x="4097865" y="33867"/>
                </a:moveTo>
                <a:lnTo>
                  <a:pt x="4064000" y="33867"/>
                </a:lnTo>
                <a:lnTo>
                  <a:pt x="4064000" y="67734"/>
                </a:lnTo>
                <a:lnTo>
                  <a:pt x="4097865" y="67734"/>
                </a:lnTo>
                <a:lnTo>
                  <a:pt x="4097865" y="33867"/>
                </a:lnTo>
                <a:close/>
              </a:path>
              <a:path w="6898005" h="101600">
                <a:moveTo>
                  <a:pt x="4165600" y="33867"/>
                </a:moveTo>
                <a:lnTo>
                  <a:pt x="4131732" y="33867"/>
                </a:lnTo>
                <a:lnTo>
                  <a:pt x="4131732" y="67734"/>
                </a:lnTo>
                <a:lnTo>
                  <a:pt x="4165600" y="67734"/>
                </a:lnTo>
                <a:lnTo>
                  <a:pt x="4165600" y="33867"/>
                </a:lnTo>
                <a:close/>
              </a:path>
              <a:path w="6898005" h="101600">
                <a:moveTo>
                  <a:pt x="4233332" y="33867"/>
                </a:moveTo>
                <a:lnTo>
                  <a:pt x="4199465" y="33867"/>
                </a:lnTo>
                <a:lnTo>
                  <a:pt x="4199465" y="67734"/>
                </a:lnTo>
                <a:lnTo>
                  <a:pt x="4233332" y="67734"/>
                </a:lnTo>
                <a:lnTo>
                  <a:pt x="4233332" y="33867"/>
                </a:lnTo>
                <a:close/>
              </a:path>
              <a:path w="6898005" h="101600">
                <a:moveTo>
                  <a:pt x="4301065" y="33867"/>
                </a:moveTo>
                <a:lnTo>
                  <a:pt x="4267200" y="33867"/>
                </a:lnTo>
                <a:lnTo>
                  <a:pt x="4267200" y="67734"/>
                </a:lnTo>
                <a:lnTo>
                  <a:pt x="4301065" y="67734"/>
                </a:lnTo>
                <a:lnTo>
                  <a:pt x="4301065" y="33867"/>
                </a:lnTo>
                <a:close/>
              </a:path>
              <a:path w="6898005" h="101600">
                <a:moveTo>
                  <a:pt x="4368800" y="33867"/>
                </a:moveTo>
                <a:lnTo>
                  <a:pt x="4334932" y="33867"/>
                </a:lnTo>
                <a:lnTo>
                  <a:pt x="4334932" y="67734"/>
                </a:lnTo>
                <a:lnTo>
                  <a:pt x="4368800" y="67734"/>
                </a:lnTo>
                <a:lnTo>
                  <a:pt x="4368800" y="33867"/>
                </a:lnTo>
                <a:close/>
              </a:path>
              <a:path w="6898005" h="101600">
                <a:moveTo>
                  <a:pt x="4436532" y="33867"/>
                </a:moveTo>
                <a:lnTo>
                  <a:pt x="4402665" y="33867"/>
                </a:lnTo>
                <a:lnTo>
                  <a:pt x="4402665" y="67734"/>
                </a:lnTo>
                <a:lnTo>
                  <a:pt x="4436532" y="67734"/>
                </a:lnTo>
                <a:lnTo>
                  <a:pt x="4436532" y="33867"/>
                </a:lnTo>
                <a:close/>
              </a:path>
              <a:path w="6898005" h="101600">
                <a:moveTo>
                  <a:pt x="4504265" y="33867"/>
                </a:moveTo>
                <a:lnTo>
                  <a:pt x="4470400" y="33867"/>
                </a:lnTo>
                <a:lnTo>
                  <a:pt x="4470400" y="67734"/>
                </a:lnTo>
                <a:lnTo>
                  <a:pt x="4504265" y="67734"/>
                </a:lnTo>
                <a:lnTo>
                  <a:pt x="4504265" y="33867"/>
                </a:lnTo>
                <a:close/>
              </a:path>
              <a:path w="6898005" h="101600">
                <a:moveTo>
                  <a:pt x="4572000" y="33867"/>
                </a:moveTo>
                <a:lnTo>
                  <a:pt x="4538132" y="33867"/>
                </a:lnTo>
                <a:lnTo>
                  <a:pt x="4538132" y="67734"/>
                </a:lnTo>
                <a:lnTo>
                  <a:pt x="4572000" y="67734"/>
                </a:lnTo>
                <a:lnTo>
                  <a:pt x="4572000" y="33867"/>
                </a:lnTo>
                <a:close/>
              </a:path>
              <a:path w="6898005" h="101600">
                <a:moveTo>
                  <a:pt x="4639732" y="33867"/>
                </a:moveTo>
                <a:lnTo>
                  <a:pt x="4605865" y="33867"/>
                </a:lnTo>
                <a:lnTo>
                  <a:pt x="4605865" y="67734"/>
                </a:lnTo>
                <a:lnTo>
                  <a:pt x="4639732" y="67734"/>
                </a:lnTo>
                <a:lnTo>
                  <a:pt x="4639732" y="33867"/>
                </a:lnTo>
                <a:close/>
              </a:path>
              <a:path w="6898005" h="101600">
                <a:moveTo>
                  <a:pt x="4707465" y="33867"/>
                </a:moveTo>
                <a:lnTo>
                  <a:pt x="4673600" y="33867"/>
                </a:lnTo>
                <a:lnTo>
                  <a:pt x="4673600" y="67734"/>
                </a:lnTo>
                <a:lnTo>
                  <a:pt x="4707465" y="67734"/>
                </a:lnTo>
                <a:lnTo>
                  <a:pt x="4707465" y="33867"/>
                </a:lnTo>
                <a:close/>
              </a:path>
              <a:path w="6898005" h="101600">
                <a:moveTo>
                  <a:pt x="4775200" y="33867"/>
                </a:moveTo>
                <a:lnTo>
                  <a:pt x="4741332" y="33867"/>
                </a:lnTo>
                <a:lnTo>
                  <a:pt x="4741332" y="67734"/>
                </a:lnTo>
                <a:lnTo>
                  <a:pt x="4775200" y="67734"/>
                </a:lnTo>
                <a:lnTo>
                  <a:pt x="4775200" y="33867"/>
                </a:lnTo>
                <a:close/>
              </a:path>
              <a:path w="6898005" h="101600">
                <a:moveTo>
                  <a:pt x="4842932" y="33867"/>
                </a:moveTo>
                <a:lnTo>
                  <a:pt x="4809065" y="33867"/>
                </a:lnTo>
                <a:lnTo>
                  <a:pt x="4809065" y="67734"/>
                </a:lnTo>
                <a:lnTo>
                  <a:pt x="4842932" y="67734"/>
                </a:lnTo>
                <a:lnTo>
                  <a:pt x="4842932" y="33867"/>
                </a:lnTo>
                <a:close/>
              </a:path>
              <a:path w="6898005" h="101600">
                <a:moveTo>
                  <a:pt x="4910665" y="33867"/>
                </a:moveTo>
                <a:lnTo>
                  <a:pt x="4876800" y="33867"/>
                </a:lnTo>
                <a:lnTo>
                  <a:pt x="4876800" y="67734"/>
                </a:lnTo>
                <a:lnTo>
                  <a:pt x="4910665" y="67734"/>
                </a:lnTo>
                <a:lnTo>
                  <a:pt x="4910665" y="33867"/>
                </a:lnTo>
                <a:close/>
              </a:path>
              <a:path w="6898005" h="101600">
                <a:moveTo>
                  <a:pt x="4978400" y="33867"/>
                </a:moveTo>
                <a:lnTo>
                  <a:pt x="4944532" y="33867"/>
                </a:lnTo>
                <a:lnTo>
                  <a:pt x="4944532" y="67734"/>
                </a:lnTo>
                <a:lnTo>
                  <a:pt x="4978400" y="67734"/>
                </a:lnTo>
                <a:lnTo>
                  <a:pt x="4978400" y="33867"/>
                </a:lnTo>
                <a:close/>
              </a:path>
              <a:path w="6898005" h="101600">
                <a:moveTo>
                  <a:pt x="5046132" y="33867"/>
                </a:moveTo>
                <a:lnTo>
                  <a:pt x="5012265" y="33867"/>
                </a:lnTo>
                <a:lnTo>
                  <a:pt x="5012265" y="67734"/>
                </a:lnTo>
                <a:lnTo>
                  <a:pt x="5046132" y="67734"/>
                </a:lnTo>
                <a:lnTo>
                  <a:pt x="5046132" y="33867"/>
                </a:lnTo>
                <a:close/>
              </a:path>
              <a:path w="6898005" h="101600">
                <a:moveTo>
                  <a:pt x="5113865" y="33867"/>
                </a:moveTo>
                <a:lnTo>
                  <a:pt x="5080000" y="33867"/>
                </a:lnTo>
                <a:lnTo>
                  <a:pt x="5080000" y="67734"/>
                </a:lnTo>
                <a:lnTo>
                  <a:pt x="5113865" y="67734"/>
                </a:lnTo>
                <a:lnTo>
                  <a:pt x="5113865" y="33867"/>
                </a:lnTo>
                <a:close/>
              </a:path>
              <a:path w="6898005" h="101600">
                <a:moveTo>
                  <a:pt x="5181600" y="33867"/>
                </a:moveTo>
                <a:lnTo>
                  <a:pt x="5147732" y="33867"/>
                </a:lnTo>
                <a:lnTo>
                  <a:pt x="5147732" y="67734"/>
                </a:lnTo>
                <a:lnTo>
                  <a:pt x="5181600" y="67734"/>
                </a:lnTo>
                <a:lnTo>
                  <a:pt x="5181600" y="33867"/>
                </a:lnTo>
                <a:close/>
              </a:path>
              <a:path w="6898005" h="101600">
                <a:moveTo>
                  <a:pt x="5249332" y="33867"/>
                </a:moveTo>
                <a:lnTo>
                  <a:pt x="5215465" y="33867"/>
                </a:lnTo>
                <a:lnTo>
                  <a:pt x="5215465" y="67734"/>
                </a:lnTo>
                <a:lnTo>
                  <a:pt x="5249332" y="67734"/>
                </a:lnTo>
                <a:lnTo>
                  <a:pt x="5249332" y="33867"/>
                </a:lnTo>
                <a:close/>
              </a:path>
              <a:path w="6898005" h="101600">
                <a:moveTo>
                  <a:pt x="5317065" y="33867"/>
                </a:moveTo>
                <a:lnTo>
                  <a:pt x="5283200" y="33867"/>
                </a:lnTo>
                <a:lnTo>
                  <a:pt x="5283200" y="67734"/>
                </a:lnTo>
                <a:lnTo>
                  <a:pt x="5317065" y="67734"/>
                </a:lnTo>
                <a:lnTo>
                  <a:pt x="5317065" y="33867"/>
                </a:lnTo>
                <a:close/>
              </a:path>
              <a:path w="6898005" h="101600">
                <a:moveTo>
                  <a:pt x="5384800" y="33867"/>
                </a:moveTo>
                <a:lnTo>
                  <a:pt x="5350932" y="33867"/>
                </a:lnTo>
                <a:lnTo>
                  <a:pt x="5350932" y="67734"/>
                </a:lnTo>
                <a:lnTo>
                  <a:pt x="5384800" y="67734"/>
                </a:lnTo>
                <a:lnTo>
                  <a:pt x="5384800" y="33867"/>
                </a:lnTo>
                <a:close/>
              </a:path>
              <a:path w="6898005" h="101600">
                <a:moveTo>
                  <a:pt x="5452532" y="33867"/>
                </a:moveTo>
                <a:lnTo>
                  <a:pt x="5418665" y="33867"/>
                </a:lnTo>
                <a:lnTo>
                  <a:pt x="5418665" y="67734"/>
                </a:lnTo>
                <a:lnTo>
                  <a:pt x="5452532" y="67734"/>
                </a:lnTo>
                <a:lnTo>
                  <a:pt x="5452532" y="33867"/>
                </a:lnTo>
                <a:close/>
              </a:path>
              <a:path w="6898005" h="101600">
                <a:moveTo>
                  <a:pt x="5520265" y="33867"/>
                </a:moveTo>
                <a:lnTo>
                  <a:pt x="5486400" y="33867"/>
                </a:lnTo>
                <a:lnTo>
                  <a:pt x="5486400" y="67734"/>
                </a:lnTo>
                <a:lnTo>
                  <a:pt x="5520265" y="67734"/>
                </a:lnTo>
                <a:lnTo>
                  <a:pt x="5520265" y="33867"/>
                </a:lnTo>
                <a:close/>
              </a:path>
              <a:path w="6898005" h="101600">
                <a:moveTo>
                  <a:pt x="5588000" y="33867"/>
                </a:moveTo>
                <a:lnTo>
                  <a:pt x="5554132" y="33867"/>
                </a:lnTo>
                <a:lnTo>
                  <a:pt x="5554132" y="67734"/>
                </a:lnTo>
                <a:lnTo>
                  <a:pt x="5588000" y="67734"/>
                </a:lnTo>
                <a:lnTo>
                  <a:pt x="5588000" y="33867"/>
                </a:lnTo>
                <a:close/>
              </a:path>
              <a:path w="6898005" h="101600">
                <a:moveTo>
                  <a:pt x="5655732" y="33867"/>
                </a:moveTo>
                <a:lnTo>
                  <a:pt x="5621865" y="33867"/>
                </a:lnTo>
                <a:lnTo>
                  <a:pt x="5621865" y="67734"/>
                </a:lnTo>
                <a:lnTo>
                  <a:pt x="5655732" y="67734"/>
                </a:lnTo>
                <a:lnTo>
                  <a:pt x="5655732" y="33867"/>
                </a:lnTo>
                <a:close/>
              </a:path>
              <a:path w="6898005" h="101600">
                <a:moveTo>
                  <a:pt x="5723465" y="33867"/>
                </a:moveTo>
                <a:lnTo>
                  <a:pt x="5689600" y="33867"/>
                </a:lnTo>
                <a:lnTo>
                  <a:pt x="5689600" y="67734"/>
                </a:lnTo>
                <a:lnTo>
                  <a:pt x="5723465" y="67734"/>
                </a:lnTo>
                <a:lnTo>
                  <a:pt x="5723465" y="33867"/>
                </a:lnTo>
                <a:close/>
              </a:path>
              <a:path w="6898005" h="101600">
                <a:moveTo>
                  <a:pt x="5791200" y="33867"/>
                </a:moveTo>
                <a:lnTo>
                  <a:pt x="5757332" y="33867"/>
                </a:lnTo>
                <a:lnTo>
                  <a:pt x="5757332" y="67734"/>
                </a:lnTo>
                <a:lnTo>
                  <a:pt x="5791200" y="67734"/>
                </a:lnTo>
                <a:lnTo>
                  <a:pt x="5791200" y="33867"/>
                </a:lnTo>
                <a:close/>
              </a:path>
              <a:path w="6898005" h="101600">
                <a:moveTo>
                  <a:pt x="5858932" y="33867"/>
                </a:moveTo>
                <a:lnTo>
                  <a:pt x="5825065" y="33867"/>
                </a:lnTo>
                <a:lnTo>
                  <a:pt x="5825065" y="67734"/>
                </a:lnTo>
                <a:lnTo>
                  <a:pt x="5858932" y="67734"/>
                </a:lnTo>
                <a:lnTo>
                  <a:pt x="5858932" y="33867"/>
                </a:lnTo>
                <a:close/>
              </a:path>
              <a:path w="6898005" h="101600">
                <a:moveTo>
                  <a:pt x="5926665" y="33867"/>
                </a:moveTo>
                <a:lnTo>
                  <a:pt x="5892800" y="33867"/>
                </a:lnTo>
                <a:lnTo>
                  <a:pt x="5892800" y="67734"/>
                </a:lnTo>
                <a:lnTo>
                  <a:pt x="5926665" y="67734"/>
                </a:lnTo>
                <a:lnTo>
                  <a:pt x="5926665" y="33867"/>
                </a:lnTo>
                <a:close/>
              </a:path>
              <a:path w="6898005" h="101600">
                <a:moveTo>
                  <a:pt x="5994400" y="33867"/>
                </a:moveTo>
                <a:lnTo>
                  <a:pt x="5960532" y="33867"/>
                </a:lnTo>
                <a:lnTo>
                  <a:pt x="5960532" y="67734"/>
                </a:lnTo>
                <a:lnTo>
                  <a:pt x="5994400" y="67734"/>
                </a:lnTo>
                <a:lnTo>
                  <a:pt x="5994400" y="33867"/>
                </a:lnTo>
                <a:close/>
              </a:path>
              <a:path w="6898005" h="101600">
                <a:moveTo>
                  <a:pt x="6062132" y="33867"/>
                </a:moveTo>
                <a:lnTo>
                  <a:pt x="6028265" y="33867"/>
                </a:lnTo>
                <a:lnTo>
                  <a:pt x="6028265" y="67734"/>
                </a:lnTo>
                <a:lnTo>
                  <a:pt x="6062132" y="67734"/>
                </a:lnTo>
                <a:lnTo>
                  <a:pt x="6062132" y="33867"/>
                </a:lnTo>
                <a:close/>
              </a:path>
              <a:path w="6898005" h="101600">
                <a:moveTo>
                  <a:pt x="6129865" y="33867"/>
                </a:moveTo>
                <a:lnTo>
                  <a:pt x="6096000" y="33867"/>
                </a:lnTo>
                <a:lnTo>
                  <a:pt x="6096000" y="67734"/>
                </a:lnTo>
                <a:lnTo>
                  <a:pt x="6129865" y="67734"/>
                </a:lnTo>
                <a:lnTo>
                  <a:pt x="6129865" y="33867"/>
                </a:lnTo>
                <a:close/>
              </a:path>
              <a:path w="6898005" h="101600">
                <a:moveTo>
                  <a:pt x="6197600" y="33867"/>
                </a:moveTo>
                <a:lnTo>
                  <a:pt x="6163732" y="33867"/>
                </a:lnTo>
                <a:lnTo>
                  <a:pt x="6163732" y="67734"/>
                </a:lnTo>
                <a:lnTo>
                  <a:pt x="6197600" y="67734"/>
                </a:lnTo>
                <a:lnTo>
                  <a:pt x="6197600" y="33867"/>
                </a:lnTo>
                <a:close/>
              </a:path>
              <a:path w="6898005" h="101600">
                <a:moveTo>
                  <a:pt x="6265332" y="33867"/>
                </a:moveTo>
                <a:lnTo>
                  <a:pt x="6231465" y="33867"/>
                </a:lnTo>
                <a:lnTo>
                  <a:pt x="6231465" y="67734"/>
                </a:lnTo>
                <a:lnTo>
                  <a:pt x="6265332" y="67734"/>
                </a:lnTo>
                <a:lnTo>
                  <a:pt x="6265332" y="33867"/>
                </a:lnTo>
                <a:close/>
              </a:path>
              <a:path w="6898005" h="101600">
                <a:moveTo>
                  <a:pt x="6333065" y="33867"/>
                </a:moveTo>
                <a:lnTo>
                  <a:pt x="6299200" y="33867"/>
                </a:lnTo>
                <a:lnTo>
                  <a:pt x="6299200" y="67734"/>
                </a:lnTo>
                <a:lnTo>
                  <a:pt x="6333065" y="67734"/>
                </a:lnTo>
                <a:lnTo>
                  <a:pt x="6333065" y="33867"/>
                </a:lnTo>
                <a:close/>
              </a:path>
              <a:path w="6898005" h="101600">
                <a:moveTo>
                  <a:pt x="6400800" y="33867"/>
                </a:moveTo>
                <a:lnTo>
                  <a:pt x="6366932" y="33867"/>
                </a:lnTo>
                <a:lnTo>
                  <a:pt x="6366932" y="67734"/>
                </a:lnTo>
                <a:lnTo>
                  <a:pt x="6400800" y="67734"/>
                </a:lnTo>
                <a:lnTo>
                  <a:pt x="6400800" y="33867"/>
                </a:lnTo>
                <a:close/>
              </a:path>
              <a:path w="6898005" h="101600">
                <a:moveTo>
                  <a:pt x="6468532" y="33867"/>
                </a:moveTo>
                <a:lnTo>
                  <a:pt x="6434665" y="33867"/>
                </a:lnTo>
                <a:lnTo>
                  <a:pt x="6434665" y="67734"/>
                </a:lnTo>
                <a:lnTo>
                  <a:pt x="6468532" y="67734"/>
                </a:lnTo>
                <a:lnTo>
                  <a:pt x="6468532" y="33867"/>
                </a:lnTo>
                <a:close/>
              </a:path>
              <a:path w="6898005" h="101600">
                <a:moveTo>
                  <a:pt x="6536265" y="33867"/>
                </a:moveTo>
                <a:lnTo>
                  <a:pt x="6502400" y="33867"/>
                </a:lnTo>
                <a:lnTo>
                  <a:pt x="6502400" y="67734"/>
                </a:lnTo>
                <a:lnTo>
                  <a:pt x="6536265" y="67734"/>
                </a:lnTo>
                <a:lnTo>
                  <a:pt x="6536265" y="33867"/>
                </a:lnTo>
                <a:close/>
              </a:path>
              <a:path w="6898005" h="101600">
                <a:moveTo>
                  <a:pt x="6604000" y="33867"/>
                </a:moveTo>
                <a:lnTo>
                  <a:pt x="6570132" y="33867"/>
                </a:lnTo>
                <a:lnTo>
                  <a:pt x="6570132" y="67734"/>
                </a:lnTo>
                <a:lnTo>
                  <a:pt x="6604000" y="67734"/>
                </a:lnTo>
                <a:lnTo>
                  <a:pt x="6604000" y="33867"/>
                </a:lnTo>
                <a:close/>
              </a:path>
              <a:path w="6898005" h="101600">
                <a:moveTo>
                  <a:pt x="6671732" y="33867"/>
                </a:moveTo>
                <a:lnTo>
                  <a:pt x="6637865" y="33867"/>
                </a:lnTo>
                <a:lnTo>
                  <a:pt x="6637865" y="67734"/>
                </a:lnTo>
                <a:lnTo>
                  <a:pt x="6671732" y="67734"/>
                </a:lnTo>
                <a:lnTo>
                  <a:pt x="6671732" y="33867"/>
                </a:lnTo>
                <a:close/>
              </a:path>
              <a:path w="6898005" h="101600">
                <a:moveTo>
                  <a:pt x="6739465" y="33867"/>
                </a:moveTo>
                <a:lnTo>
                  <a:pt x="6705600" y="33867"/>
                </a:lnTo>
                <a:lnTo>
                  <a:pt x="6705600" y="67734"/>
                </a:lnTo>
                <a:lnTo>
                  <a:pt x="6739465" y="67734"/>
                </a:lnTo>
                <a:lnTo>
                  <a:pt x="6739465" y="33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433059" y="3964940"/>
            <a:ext cx="44958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可持续数据发展⽣态模型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93727" y="3982720"/>
            <a:ext cx="806450" cy="906780"/>
          </a:xfrm>
          <a:custGeom>
            <a:rect l="l" t="t" r="r" b="b"/>
            <a:pathLst>
              <a:path w="806450" h="906778">
                <a:moveTo>
                  <a:pt x="0" y="906779"/>
                </a:moveTo>
                <a:lnTo>
                  <a:pt x="806026" y="906779"/>
                </a:lnTo>
                <a:lnTo>
                  <a:pt x="806026" y="0"/>
                </a:lnTo>
                <a:lnTo>
                  <a:pt x="0" y="0"/>
                </a:lnTo>
                <a:lnTo>
                  <a:pt x="0" y="90677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231640" y="420370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⼆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50877" y="4084742"/>
            <a:ext cx="867410" cy="941069"/>
          </a:xfrm>
          <a:custGeom>
            <a:rect l="l" t="t" r="r" b="b"/>
            <a:pathLst>
              <a:path w="867410" h="941069">
                <a:moveTo>
                  <a:pt x="0" y="940647"/>
                </a:moveTo>
                <a:lnTo>
                  <a:pt x="866985" y="940647"/>
                </a:lnTo>
                <a:lnTo>
                  <a:pt x="866985" y="0"/>
                </a:lnTo>
                <a:lnTo>
                  <a:pt x="866985" y="940647"/>
                </a:lnTo>
                <a:lnTo>
                  <a:pt x="0" y="940647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42409" y="4076277"/>
            <a:ext cx="883919" cy="957580"/>
          </a:xfrm>
          <a:custGeom>
            <a:rect l="l" t="t" r="r" b="b"/>
            <a:pathLst>
              <a:path w="883919" h="957578">
                <a:moveTo>
                  <a:pt x="866987" y="940645"/>
                </a:moveTo>
                <a:lnTo>
                  <a:pt x="3790" y="940645"/>
                </a:lnTo>
                <a:lnTo>
                  <a:pt x="0" y="944436"/>
                </a:lnTo>
                <a:lnTo>
                  <a:pt x="0" y="953789"/>
                </a:lnTo>
                <a:lnTo>
                  <a:pt x="3790" y="957579"/>
                </a:lnTo>
                <a:lnTo>
                  <a:pt x="880129" y="957579"/>
                </a:lnTo>
                <a:lnTo>
                  <a:pt x="883919" y="953789"/>
                </a:lnTo>
                <a:lnTo>
                  <a:pt x="883919" y="949112"/>
                </a:lnTo>
                <a:lnTo>
                  <a:pt x="866987" y="949112"/>
                </a:lnTo>
                <a:lnTo>
                  <a:pt x="866987" y="940645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7" y="3789"/>
                </a:lnTo>
                <a:lnTo>
                  <a:pt x="866987" y="949112"/>
                </a:lnTo>
                <a:lnTo>
                  <a:pt x="875452" y="949112"/>
                </a:lnTo>
                <a:lnTo>
                  <a:pt x="875452" y="940645"/>
                </a:lnTo>
                <a:lnTo>
                  <a:pt x="883919" y="940645"/>
                </a:lnTo>
                <a:lnTo>
                  <a:pt x="883919" y="3789"/>
                </a:lnTo>
                <a:lnTo>
                  <a:pt x="880129" y="0"/>
                </a:lnTo>
                <a:close/>
              </a:path>
              <a:path w="883919" h="957578">
                <a:moveTo>
                  <a:pt x="883919" y="940645"/>
                </a:moveTo>
                <a:lnTo>
                  <a:pt x="875452" y="940645"/>
                </a:lnTo>
                <a:lnTo>
                  <a:pt x="875452" y="949112"/>
                </a:lnTo>
                <a:lnTo>
                  <a:pt x="883919" y="949112"/>
                </a:lnTo>
                <a:lnTo>
                  <a:pt x="883919" y="940645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79152" y="6147647"/>
            <a:ext cx="6898005" cy="101600"/>
          </a:xfrm>
          <a:custGeom>
            <a:rect l="l" t="t" r="r" b="b"/>
            <a:pathLst>
              <a:path w="6898005" h="101600">
                <a:moveTo>
                  <a:pt x="6846994" y="0"/>
                </a:moveTo>
                <a:lnTo>
                  <a:pt x="6827220" y="3992"/>
                </a:lnTo>
                <a:lnTo>
                  <a:pt x="6811072" y="14878"/>
                </a:lnTo>
                <a:lnTo>
                  <a:pt x="6800186" y="31026"/>
                </a:lnTo>
                <a:lnTo>
                  <a:pt x="6796194" y="50800"/>
                </a:lnTo>
                <a:lnTo>
                  <a:pt x="6800186" y="70573"/>
                </a:lnTo>
                <a:lnTo>
                  <a:pt x="6811072" y="86720"/>
                </a:lnTo>
                <a:lnTo>
                  <a:pt x="6827220" y="97607"/>
                </a:lnTo>
                <a:lnTo>
                  <a:pt x="6846994" y="101600"/>
                </a:lnTo>
                <a:lnTo>
                  <a:pt x="6866767" y="97607"/>
                </a:lnTo>
                <a:lnTo>
                  <a:pt x="6882915" y="86720"/>
                </a:lnTo>
                <a:lnTo>
                  <a:pt x="6893801" y="70573"/>
                </a:lnTo>
                <a:lnTo>
                  <a:pt x="6894375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5" y="33865"/>
                </a:lnTo>
                <a:lnTo>
                  <a:pt x="6893801" y="31026"/>
                </a:lnTo>
                <a:lnTo>
                  <a:pt x="6882915" y="14878"/>
                </a:lnTo>
                <a:lnTo>
                  <a:pt x="6866767" y="3992"/>
                </a:lnTo>
                <a:lnTo>
                  <a:pt x="6846994" y="0"/>
                </a:lnTo>
                <a:close/>
              </a:path>
              <a:path w="6898005" h="101600">
                <a:moveTo>
                  <a:pt x="6799612" y="33865"/>
                </a:moveTo>
                <a:lnTo>
                  <a:pt x="6773334" y="33865"/>
                </a:lnTo>
                <a:lnTo>
                  <a:pt x="6773334" y="67732"/>
                </a:lnTo>
                <a:lnTo>
                  <a:pt x="6799612" y="67732"/>
                </a:lnTo>
                <a:lnTo>
                  <a:pt x="6796194" y="50800"/>
                </a:lnTo>
                <a:lnTo>
                  <a:pt x="6799612" y="33865"/>
                </a:lnTo>
                <a:close/>
              </a:path>
              <a:path w="6898005" h="101600">
                <a:moveTo>
                  <a:pt x="6841067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7" y="67732"/>
                </a:lnTo>
                <a:lnTo>
                  <a:pt x="6841067" y="33865"/>
                </a:lnTo>
                <a:close/>
              </a:path>
              <a:path w="6898005" h="101600">
                <a:moveTo>
                  <a:pt x="6846994" y="33865"/>
                </a:moveTo>
                <a:lnTo>
                  <a:pt x="6841067" y="33865"/>
                </a:lnTo>
                <a:lnTo>
                  <a:pt x="6841067" y="67732"/>
                </a:lnTo>
                <a:lnTo>
                  <a:pt x="6846994" y="67732"/>
                </a:lnTo>
                <a:lnTo>
                  <a:pt x="6846994" y="33865"/>
                </a:lnTo>
                <a:close/>
              </a:path>
              <a:path w="6898005" h="101600">
                <a:moveTo>
                  <a:pt x="6894375" y="33865"/>
                </a:moveTo>
                <a:lnTo>
                  <a:pt x="6846994" y="33865"/>
                </a:lnTo>
                <a:lnTo>
                  <a:pt x="6846994" y="67732"/>
                </a:lnTo>
                <a:lnTo>
                  <a:pt x="6894375" y="67732"/>
                </a:lnTo>
                <a:lnTo>
                  <a:pt x="6897794" y="50800"/>
                </a:lnTo>
                <a:lnTo>
                  <a:pt x="6894375" y="33865"/>
                </a:lnTo>
                <a:close/>
              </a:path>
              <a:path w="6898005" h="101600">
                <a:moveTo>
                  <a:pt x="33867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7" y="67732"/>
                </a:lnTo>
                <a:lnTo>
                  <a:pt x="33867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4" y="33865"/>
                </a:lnTo>
                <a:lnTo>
                  <a:pt x="67734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4" y="33865"/>
                </a:moveTo>
                <a:lnTo>
                  <a:pt x="135467" y="33865"/>
                </a:lnTo>
                <a:lnTo>
                  <a:pt x="135467" y="67732"/>
                </a:lnTo>
                <a:lnTo>
                  <a:pt x="169334" y="67732"/>
                </a:lnTo>
                <a:lnTo>
                  <a:pt x="169334" y="33865"/>
                </a:lnTo>
                <a:close/>
              </a:path>
              <a:path w="6898005" h="101600">
                <a:moveTo>
                  <a:pt x="237067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7" y="67732"/>
                </a:lnTo>
                <a:lnTo>
                  <a:pt x="237067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4" y="33865"/>
                </a:lnTo>
                <a:lnTo>
                  <a:pt x="270934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4" y="33865"/>
                </a:moveTo>
                <a:lnTo>
                  <a:pt x="338667" y="33865"/>
                </a:lnTo>
                <a:lnTo>
                  <a:pt x="338667" y="67732"/>
                </a:lnTo>
                <a:lnTo>
                  <a:pt x="372534" y="67732"/>
                </a:lnTo>
                <a:lnTo>
                  <a:pt x="372534" y="33865"/>
                </a:lnTo>
                <a:close/>
              </a:path>
              <a:path w="6898005" h="101600">
                <a:moveTo>
                  <a:pt x="440267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7" y="67732"/>
                </a:lnTo>
                <a:lnTo>
                  <a:pt x="440267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4" y="33865"/>
                </a:lnTo>
                <a:lnTo>
                  <a:pt x="474134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4" y="33865"/>
                </a:moveTo>
                <a:lnTo>
                  <a:pt x="541867" y="33865"/>
                </a:lnTo>
                <a:lnTo>
                  <a:pt x="541867" y="67732"/>
                </a:lnTo>
                <a:lnTo>
                  <a:pt x="575734" y="67732"/>
                </a:lnTo>
                <a:lnTo>
                  <a:pt x="575734" y="33865"/>
                </a:lnTo>
                <a:close/>
              </a:path>
              <a:path w="6898005" h="101600">
                <a:moveTo>
                  <a:pt x="643467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7" y="67732"/>
                </a:lnTo>
                <a:lnTo>
                  <a:pt x="643467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4" y="33865"/>
                </a:lnTo>
                <a:lnTo>
                  <a:pt x="677334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4" y="33865"/>
                </a:moveTo>
                <a:lnTo>
                  <a:pt x="745067" y="33865"/>
                </a:lnTo>
                <a:lnTo>
                  <a:pt x="745067" y="67732"/>
                </a:lnTo>
                <a:lnTo>
                  <a:pt x="778934" y="67732"/>
                </a:lnTo>
                <a:lnTo>
                  <a:pt x="778934" y="33865"/>
                </a:lnTo>
                <a:close/>
              </a:path>
              <a:path w="6898005" h="101600">
                <a:moveTo>
                  <a:pt x="846667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7" y="67732"/>
                </a:lnTo>
                <a:lnTo>
                  <a:pt x="846667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4" y="33865"/>
                </a:lnTo>
                <a:lnTo>
                  <a:pt x="880534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4" y="33865"/>
                </a:moveTo>
                <a:lnTo>
                  <a:pt x="948267" y="33865"/>
                </a:lnTo>
                <a:lnTo>
                  <a:pt x="948267" y="67732"/>
                </a:lnTo>
                <a:lnTo>
                  <a:pt x="982134" y="67732"/>
                </a:lnTo>
                <a:lnTo>
                  <a:pt x="982134" y="33865"/>
                </a:lnTo>
                <a:close/>
              </a:path>
              <a:path w="6898005" h="101600">
                <a:moveTo>
                  <a:pt x="1049867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7" y="67732"/>
                </a:lnTo>
                <a:lnTo>
                  <a:pt x="1049867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4" y="33865"/>
                </a:lnTo>
                <a:lnTo>
                  <a:pt x="1083734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4" y="33865"/>
                </a:moveTo>
                <a:lnTo>
                  <a:pt x="1151467" y="33865"/>
                </a:lnTo>
                <a:lnTo>
                  <a:pt x="1151467" y="67732"/>
                </a:lnTo>
                <a:lnTo>
                  <a:pt x="1185334" y="67732"/>
                </a:lnTo>
                <a:lnTo>
                  <a:pt x="1185334" y="33865"/>
                </a:lnTo>
                <a:close/>
              </a:path>
              <a:path w="6898005" h="101600">
                <a:moveTo>
                  <a:pt x="1253067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7" y="67732"/>
                </a:lnTo>
                <a:lnTo>
                  <a:pt x="1253067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4" y="33865"/>
                </a:lnTo>
                <a:lnTo>
                  <a:pt x="1286934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4" y="33865"/>
                </a:moveTo>
                <a:lnTo>
                  <a:pt x="1354667" y="33865"/>
                </a:lnTo>
                <a:lnTo>
                  <a:pt x="1354667" y="67732"/>
                </a:lnTo>
                <a:lnTo>
                  <a:pt x="1388534" y="67732"/>
                </a:lnTo>
                <a:lnTo>
                  <a:pt x="1388534" y="33865"/>
                </a:lnTo>
                <a:close/>
              </a:path>
              <a:path w="6898005" h="101600">
                <a:moveTo>
                  <a:pt x="1456267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7" y="67732"/>
                </a:lnTo>
                <a:lnTo>
                  <a:pt x="1456267" y="33865"/>
                </a:lnTo>
                <a:close/>
              </a:path>
              <a:path w="6898005" h="101600">
                <a:moveTo>
                  <a:pt x="1524000" y="33865"/>
                </a:moveTo>
                <a:lnTo>
                  <a:pt x="1490134" y="33865"/>
                </a:lnTo>
                <a:lnTo>
                  <a:pt x="1490134" y="67732"/>
                </a:lnTo>
                <a:lnTo>
                  <a:pt x="1524000" y="67732"/>
                </a:lnTo>
                <a:lnTo>
                  <a:pt x="1524000" y="33865"/>
                </a:lnTo>
                <a:close/>
              </a:path>
              <a:path w="6898005" h="101600">
                <a:moveTo>
                  <a:pt x="1591734" y="33865"/>
                </a:moveTo>
                <a:lnTo>
                  <a:pt x="1557867" y="33865"/>
                </a:lnTo>
                <a:lnTo>
                  <a:pt x="1557867" y="67732"/>
                </a:lnTo>
                <a:lnTo>
                  <a:pt x="1591734" y="67732"/>
                </a:lnTo>
                <a:lnTo>
                  <a:pt x="1591734" y="33865"/>
                </a:lnTo>
                <a:close/>
              </a:path>
              <a:path w="6898005" h="101600">
                <a:moveTo>
                  <a:pt x="1659467" y="33865"/>
                </a:moveTo>
                <a:lnTo>
                  <a:pt x="1625600" y="33865"/>
                </a:lnTo>
                <a:lnTo>
                  <a:pt x="1625600" y="67732"/>
                </a:lnTo>
                <a:lnTo>
                  <a:pt x="1659467" y="67732"/>
                </a:lnTo>
                <a:lnTo>
                  <a:pt x="1659467" y="33865"/>
                </a:lnTo>
                <a:close/>
              </a:path>
              <a:path w="6898005" h="101600">
                <a:moveTo>
                  <a:pt x="1727200" y="33865"/>
                </a:moveTo>
                <a:lnTo>
                  <a:pt x="1693334" y="33865"/>
                </a:lnTo>
                <a:lnTo>
                  <a:pt x="1693334" y="67732"/>
                </a:lnTo>
                <a:lnTo>
                  <a:pt x="1727200" y="67732"/>
                </a:lnTo>
                <a:lnTo>
                  <a:pt x="1727200" y="33865"/>
                </a:lnTo>
                <a:close/>
              </a:path>
              <a:path w="6898005" h="101600">
                <a:moveTo>
                  <a:pt x="1794934" y="33865"/>
                </a:moveTo>
                <a:lnTo>
                  <a:pt x="1761067" y="33865"/>
                </a:lnTo>
                <a:lnTo>
                  <a:pt x="1761067" y="67732"/>
                </a:lnTo>
                <a:lnTo>
                  <a:pt x="1794934" y="67732"/>
                </a:lnTo>
                <a:lnTo>
                  <a:pt x="1794934" y="33865"/>
                </a:lnTo>
                <a:close/>
              </a:path>
              <a:path w="6898005" h="101600">
                <a:moveTo>
                  <a:pt x="1862667" y="33865"/>
                </a:moveTo>
                <a:lnTo>
                  <a:pt x="1828800" y="33865"/>
                </a:lnTo>
                <a:lnTo>
                  <a:pt x="1828800" y="67732"/>
                </a:lnTo>
                <a:lnTo>
                  <a:pt x="1862667" y="67732"/>
                </a:lnTo>
                <a:lnTo>
                  <a:pt x="1862667" y="33865"/>
                </a:lnTo>
                <a:close/>
              </a:path>
              <a:path w="6898005" h="101600">
                <a:moveTo>
                  <a:pt x="1930400" y="33865"/>
                </a:moveTo>
                <a:lnTo>
                  <a:pt x="1896534" y="33865"/>
                </a:lnTo>
                <a:lnTo>
                  <a:pt x="1896534" y="67732"/>
                </a:lnTo>
                <a:lnTo>
                  <a:pt x="1930400" y="67732"/>
                </a:lnTo>
                <a:lnTo>
                  <a:pt x="1930400" y="33865"/>
                </a:lnTo>
                <a:close/>
              </a:path>
              <a:path w="6898005" h="101600">
                <a:moveTo>
                  <a:pt x="1998134" y="33865"/>
                </a:moveTo>
                <a:lnTo>
                  <a:pt x="1964267" y="33865"/>
                </a:lnTo>
                <a:lnTo>
                  <a:pt x="1964267" y="67732"/>
                </a:lnTo>
                <a:lnTo>
                  <a:pt x="1998134" y="67732"/>
                </a:lnTo>
                <a:lnTo>
                  <a:pt x="1998134" y="33865"/>
                </a:lnTo>
                <a:close/>
              </a:path>
              <a:path w="6898005" h="101600">
                <a:moveTo>
                  <a:pt x="2065867" y="33865"/>
                </a:moveTo>
                <a:lnTo>
                  <a:pt x="2032000" y="33865"/>
                </a:lnTo>
                <a:lnTo>
                  <a:pt x="2032000" y="67732"/>
                </a:lnTo>
                <a:lnTo>
                  <a:pt x="2065867" y="67732"/>
                </a:lnTo>
                <a:lnTo>
                  <a:pt x="2065867" y="33865"/>
                </a:lnTo>
                <a:close/>
              </a:path>
              <a:path w="6898005" h="101600">
                <a:moveTo>
                  <a:pt x="2133600" y="33865"/>
                </a:moveTo>
                <a:lnTo>
                  <a:pt x="2099734" y="33865"/>
                </a:lnTo>
                <a:lnTo>
                  <a:pt x="2099734" y="67732"/>
                </a:lnTo>
                <a:lnTo>
                  <a:pt x="2133600" y="67732"/>
                </a:lnTo>
                <a:lnTo>
                  <a:pt x="2133600" y="33865"/>
                </a:lnTo>
                <a:close/>
              </a:path>
              <a:path w="6898005" h="101600">
                <a:moveTo>
                  <a:pt x="2201334" y="33865"/>
                </a:moveTo>
                <a:lnTo>
                  <a:pt x="2167467" y="33865"/>
                </a:lnTo>
                <a:lnTo>
                  <a:pt x="2167467" y="67732"/>
                </a:lnTo>
                <a:lnTo>
                  <a:pt x="2201334" y="67732"/>
                </a:lnTo>
                <a:lnTo>
                  <a:pt x="2201334" y="33865"/>
                </a:lnTo>
                <a:close/>
              </a:path>
              <a:path w="6898005" h="101600">
                <a:moveTo>
                  <a:pt x="2269067" y="33865"/>
                </a:moveTo>
                <a:lnTo>
                  <a:pt x="2235200" y="33865"/>
                </a:lnTo>
                <a:lnTo>
                  <a:pt x="2235200" y="67732"/>
                </a:lnTo>
                <a:lnTo>
                  <a:pt x="2269067" y="67732"/>
                </a:lnTo>
                <a:lnTo>
                  <a:pt x="2269067" y="33865"/>
                </a:lnTo>
                <a:close/>
              </a:path>
              <a:path w="6898005" h="101600">
                <a:moveTo>
                  <a:pt x="2336800" y="33865"/>
                </a:moveTo>
                <a:lnTo>
                  <a:pt x="2302934" y="33865"/>
                </a:lnTo>
                <a:lnTo>
                  <a:pt x="2302934" y="67732"/>
                </a:lnTo>
                <a:lnTo>
                  <a:pt x="2336800" y="67732"/>
                </a:lnTo>
                <a:lnTo>
                  <a:pt x="2336800" y="33865"/>
                </a:lnTo>
                <a:close/>
              </a:path>
              <a:path w="6898005" h="101600">
                <a:moveTo>
                  <a:pt x="2404534" y="33865"/>
                </a:moveTo>
                <a:lnTo>
                  <a:pt x="2370667" y="33865"/>
                </a:lnTo>
                <a:lnTo>
                  <a:pt x="2370667" y="67732"/>
                </a:lnTo>
                <a:lnTo>
                  <a:pt x="2404534" y="67732"/>
                </a:lnTo>
                <a:lnTo>
                  <a:pt x="2404534" y="33865"/>
                </a:lnTo>
                <a:close/>
              </a:path>
              <a:path w="6898005" h="101600">
                <a:moveTo>
                  <a:pt x="2472267" y="33865"/>
                </a:moveTo>
                <a:lnTo>
                  <a:pt x="2438400" y="33865"/>
                </a:lnTo>
                <a:lnTo>
                  <a:pt x="2438400" y="67732"/>
                </a:lnTo>
                <a:lnTo>
                  <a:pt x="2472267" y="67732"/>
                </a:lnTo>
                <a:lnTo>
                  <a:pt x="2472267" y="33865"/>
                </a:lnTo>
                <a:close/>
              </a:path>
              <a:path w="6898005" h="101600">
                <a:moveTo>
                  <a:pt x="2540000" y="33865"/>
                </a:moveTo>
                <a:lnTo>
                  <a:pt x="2506134" y="33865"/>
                </a:lnTo>
                <a:lnTo>
                  <a:pt x="2506134" y="67732"/>
                </a:lnTo>
                <a:lnTo>
                  <a:pt x="2540000" y="67732"/>
                </a:lnTo>
                <a:lnTo>
                  <a:pt x="2540000" y="33865"/>
                </a:lnTo>
                <a:close/>
              </a:path>
              <a:path w="6898005" h="101600">
                <a:moveTo>
                  <a:pt x="2607734" y="33865"/>
                </a:moveTo>
                <a:lnTo>
                  <a:pt x="2573867" y="33865"/>
                </a:lnTo>
                <a:lnTo>
                  <a:pt x="2573867" y="67732"/>
                </a:lnTo>
                <a:lnTo>
                  <a:pt x="2607734" y="67732"/>
                </a:lnTo>
                <a:lnTo>
                  <a:pt x="2607734" y="33865"/>
                </a:lnTo>
                <a:close/>
              </a:path>
              <a:path w="6898005" h="101600">
                <a:moveTo>
                  <a:pt x="2675467" y="33865"/>
                </a:moveTo>
                <a:lnTo>
                  <a:pt x="2641600" y="33865"/>
                </a:lnTo>
                <a:lnTo>
                  <a:pt x="2641600" y="67732"/>
                </a:lnTo>
                <a:lnTo>
                  <a:pt x="2675467" y="67732"/>
                </a:lnTo>
                <a:lnTo>
                  <a:pt x="2675467" y="33865"/>
                </a:lnTo>
                <a:close/>
              </a:path>
              <a:path w="6898005" h="101600">
                <a:moveTo>
                  <a:pt x="2743200" y="33865"/>
                </a:moveTo>
                <a:lnTo>
                  <a:pt x="2709334" y="33865"/>
                </a:lnTo>
                <a:lnTo>
                  <a:pt x="2709334" y="67732"/>
                </a:lnTo>
                <a:lnTo>
                  <a:pt x="2743200" y="67732"/>
                </a:lnTo>
                <a:lnTo>
                  <a:pt x="2743200" y="33865"/>
                </a:lnTo>
                <a:close/>
              </a:path>
              <a:path w="6898005" h="101600">
                <a:moveTo>
                  <a:pt x="2810934" y="33865"/>
                </a:moveTo>
                <a:lnTo>
                  <a:pt x="2777067" y="33865"/>
                </a:lnTo>
                <a:lnTo>
                  <a:pt x="2777067" y="67732"/>
                </a:lnTo>
                <a:lnTo>
                  <a:pt x="2810934" y="67732"/>
                </a:lnTo>
                <a:lnTo>
                  <a:pt x="2810934" y="33865"/>
                </a:lnTo>
                <a:close/>
              </a:path>
              <a:path w="6898005" h="101600">
                <a:moveTo>
                  <a:pt x="2878667" y="33865"/>
                </a:moveTo>
                <a:lnTo>
                  <a:pt x="2844800" y="33865"/>
                </a:lnTo>
                <a:lnTo>
                  <a:pt x="2844800" y="67732"/>
                </a:lnTo>
                <a:lnTo>
                  <a:pt x="2878667" y="67732"/>
                </a:lnTo>
                <a:lnTo>
                  <a:pt x="2878667" y="33865"/>
                </a:lnTo>
                <a:close/>
              </a:path>
              <a:path w="6898005" h="101600">
                <a:moveTo>
                  <a:pt x="2946400" y="33865"/>
                </a:moveTo>
                <a:lnTo>
                  <a:pt x="2912534" y="33865"/>
                </a:lnTo>
                <a:lnTo>
                  <a:pt x="2912534" y="67732"/>
                </a:lnTo>
                <a:lnTo>
                  <a:pt x="2946400" y="67732"/>
                </a:lnTo>
                <a:lnTo>
                  <a:pt x="2946400" y="33865"/>
                </a:lnTo>
                <a:close/>
              </a:path>
              <a:path w="6898005" h="101600">
                <a:moveTo>
                  <a:pt x="3014134" y="33865"/>
                </a:moveTo>
                <a:lnTo>
                  <a:pt x="2980267" y="33865"/>
                </a:lnTo>
                <a:lnTo>
                  <a:pt x="2980267" y="67732"/>
                </a:lnTo>
                <a:lnTo>
                  <a:pt x="3014134" y="67732"/>
                </a:lnTo>
                <a:lnTo>
                  <a:pt x="3014134" y="33865"/>
                </a:lnTo>
                <a:close/>
              </a:path>
              <a:path w="6898005" h="101600">
                <a:moveTo>
                  <a:pt x="3081867" y="33865"/>
                </a:moveTo>
                <a:lnTo>
                  <a:pt x="3048000" y="33865"/>
                </a:lnTo>
                <a:lnTo>
                  <a:pt x="3048000" y="67732"/>
                </a:lnTo>
                <a:lnTo>
                  <a:pt x="3081867" y="67732"/>
                </a:lnTo>
                <a:lnTo>
                  <a:pt x="3081867" y="33865"/>
                </a:lnTo>
                <a:close/>
              </a:path>
              <a:path w="6898005" h="101600">
                <a:moveTo>
                  <a:pt x="3149600" y="33865"/>
                </a:moveTo>
                <a:lnTo>
                  <a:pt x="3115734" y="33865"/>
                </a:lnTo>
                <a:lnTo>
                  <a:pt x="3115734" y="67732"/>
                </a:lnTo>
                <a:lnTo>
                  <a:pt x="3149600" y="67732"/>
                </a:lnTo>
                <a:lnTo>
                  <a:pt x="3149600" y="33865"/>
                </a:lnTo>
                <a:close/>
              </a:path>
              <a:path w="6898005" h="101600">
                <a:moveTo>
                  <a:pt x="3217334" y="33865"/>
                </a:moveTo>
                <a:lnTo>
                  <a:pt x="3183467" y="33865"/>
                </a:lnTo>
                <a:lnTo>
                  <a:pt x="3183467" y="67732"/>
                </a:lnTo>
                <a:lnTo>
                  <a:pt x="3217334" y="67732"/>
                </a:lnTo>
                <a:lnTo>
                  <a:pt x="3217334" y="33865"/>
                </a:lnTo>
                <a:close/>
              </a:path>
              <a:path w="6898005" h="101600">
                <a:moveTo>
                  <a:pt x="3285067" y="33865"/>
                </a:moveTo>
                <a:lnTo>
                  <a:pt x="3251200" y="33865"/>
                </a:lnTo>
                <a:lnTo>
                  <a:pt x="3251200" y="67732"/>
                </a:lnTo>
                <a:lnTo>
                  <a:pt x="3285067" y="67732"/>
                </a:lnTo>
                <a:lnTo>
                  <a:pt x="3285067" y="33865"/>
                </a:lnTo>
                <a:close/>
              </a:path>
              <a:path w="6898005" h="101600">
                <a:moveTo>
                  <a:pt x="3352800" y="33865"/>
                </a:moveTo>
                <a:lnTo>
                  <a:pt x="3318934" y="33865"/>
                </a:lnTo>
                <a:lnTo>
                  <a:pt x="3318934" y="67732"/>
                </a:lnTo>
                <a:lnTo>
                  <a:pt x="3352800" y="67732"/>
                </a:lnTo>
                <a:lnTo>
                  <a:pt x="3352800" y="33865"/>
                </a:lnTo>
                <a:close/>
              </a:path>
              <a:path w="6898005" h="101600">
                <a:moveTo>
                  <a:pt x="3420534" y="33865"/>
                </a:moveTo>
                <a:lnTo>
                  <a:pt x="3386667" y="33865"/>
                </a:lnTo>
                <a:lnTo>
                  <a:pt x="3386667" y="67732"/>
                </a:lnTo>
                <a:lnTo>
                  <a:pt x="3420534" y="67732"/>
                </a:lnTo>
                <a:lnTo>
                  <a:pt x="3420534" y="33865"/>
                </a:lnTo>
                <a:close/>
              </a:path>
              <a:path w="6898005" h="101600">
                <a:moveTo>
                  <a:pt x="3488267" y="33865"/>
                </a:moveTo>
                <a:lnTo>
                  <a:pt x="3454400" y="33865"/>
                </a:lnTo>
                <a:lnTo>
                  <a:pt x="3454400" y="67732"/>
                </a:lnTo>
                <a:lnTo>
                  <a:pt x="3488267" y="67732"/>
                </a:lnTo>
                <a:lnTo>
                  <a:pt x="3488267" y="33865"/>
                </a:lnTo>
                <a:close/>
              </a:path>
              <a:path w="6898005" h="101600">
                <a:moveTo>
                  <a:pt x="3556000" y="33865"/>
                </a:moveTo>
                <a:lnTo>
                  <a:pt x="3522134" y="33865"/>
                </a:lnTo>
                <a:lnTo>
                  <a:pt x="3522134" y="67732"/>
                </a:lnTo>
                <a:lnTo>
                  <a:pt x="3556000" y="67732"/>
                </a:lnTo>
                <a:lnTo>
                  <a:pt x="3556000" y="33865"/>
                </a:lnTo>
                <a:close/>
              </a:path>
              <a:path w="6898005" h="101600">
                <a:moveTo>
                  <a:pt x="3623734" y="33865"/>
                </a:moveTo>
                <a:lnTo>
                  <a:pt x="3589867" y="33865"/>
                </a:lnTo>
                <a:lnTo>
                  <a:pt x="3589867" y="67732"/>
                </a:lnTo>
                <a:lnTo>
                  <a:pt x="3623734" y="67732"/>
                </a:lnTo>
                <a:lnTo>
                  <a:pt x="3623734" y="33865"/>
                </a:lnTo>
                <a:close/>
              </a:path>
              <a:path w="6898005" h="101600">
                <a:moveTo>
                  <a:pt x="3691467" y="33865"/>
                </a:moveTo>
                <a:lnTo>
                  <a:pt x="3657600" y="33865"/>
                </a:lnTo>
                <a:lnTo>
                  <a:pt x="3657600" y="67732"/>
                </a:lnTo>
                <a:lnTo>
                  <a:pt x="3691467" y="67732"/>
                </a:lnTo>
                <a:lnTo>
                  <a:pt x="3691467" y="33865"/>
                </a:lnTo>
                <a:close/>
              </a:path>
              <a:path w="6898005" h="101600">
                <a:moveTo>
                  <a:pt x="3759200" y="33865"/>
                </a:moveTo>
                <a:lnTo>
                  <a:pt x="3725334" y="33865"/>
                </a:lnTo>
                <a:lnTo>
                  <a:pt x="3725334" y="67732"/>
                </a:lnTo>
                <a:lnTo>
                  <a:pt x="3759200" y="67732"/>
                </a:lnTo>
                <a:lnTo>
                  <a:pt x="3759200" y="33865"/>
                </a:lnTo>
                <a:close/>
              </a:path>
              <a:path w="6898005" h="101600">
                <a:moveTo>
                  <a:pt x="3826934" y="33865"/>
                </a:moveTo>
                <a:lnTo>
                  <a:pt x="3793067" y="33865"/>
                </a:lnTo>
                <a:lnTo>
                  <a:pt x="3793067" y="67732"/>
                </a:lnTo>
                <a:lnTo>
                  <a:pt x="3826934" y="67732"/>
                </a:lnTo>
                <a:lnTo>
                  <a:pt x="3826934" y="33865"/>
                </a:lnTo>
                <a:close/>
              </a:path>
              <a:path w="6898005" h="101600">
                <a:moveTo>
                  <a:pt x="3894667" y="33865"/>
                </a:moveTo>
                <a:lnTo>
                  <a:pt x="3860800" y="33865"/>
                </a:lnTo>
                <a:lnTo>
                  <a:pt x="3860800" y="67732"/>
                </a:lnTo>
                <a:lnTo>
                  <a:pt x="3894667" y="67732"/>
                </a:lnTo>
                <a:lnTo>
                  <a:pt x="3894667" y="33865"/>
                </a:lnTo>
                <a:close/>
              </a:path>
              <a:path w="6898005" h="101600">
                <a:moveTo>
                  <a:pt x="3962400" y="33865"/>
                </a:moveTo>
                <a:lnTo>
                  <a:pt x="3928534" y="33865"/>
                </a:lnTo>
                <a:lnTo>
                  <a:pt x="3928534" y="67732"/>
                </a:lnTo>
                <a:lnTo>
                  <a:pt x="3962400" y="67732"/>
                </a:lnTo>
                <a:lnTo>
                  <a:pt x="3962400" y="33865"/>
                </a:lnTo>
                <a:close/>
              </a:path>
              <a:path w="6898005" h="101600">
                <a:moveTo>
                  <a:pt x="4030134" y="33865"/>
                </a:moveTo>
                <a:lnTo>
                  <a:pt x="3996267" y="33865"/>
                </a:lnTo>
                <a:lnTo>
                  <a:pt x="3996267" y="67732"/>
                </a:lnTo>
                <a:lnTo>
                  <a:pt x="4030134" y="67732"/>
                </a:lnTo>
                <a:lnTo>
                  <a:pt x="4030134" y="33865"/>
                </a:lnTo>
                <a:close/>
              </a:path>
              <a:path w="6898005" h="101600">
                <a:moveTo>
                  <a:pt x="4097867" y="33865"/>
                </a:moveTo>
                <a:lnTo>
                  <a:pt x="4064000" y="33865"/>
                </a:lnTo>
                <a:lnTo>
                  <a:pt x="4064000" y="67732"/>
                </a:lnTo>
                <a:lnTo>
                  <a:pt x="4097867" y="67732"/>
                </a:lnTo>
                <a:lnTo>
                  <a:pt x="4097867" y="33865"/>
                </a:lnTo>
                <a:close/>
              </a:path>
              <a:path w="6898005" h="101600">
                <a:moveTo>
                  <a:pt x="4165600" y="33865"/>
                </a:moveTo>
                <a:lnTo>
                  <a:pt x="4131734" y="33865"/>
                </a:lnTo>
                <a:lnTo>
                  <a:pt x="4131734" y="67732"/>
                </a:lnTo>
                <a:lnTo>
                  <a:pt x="4165600" y="67732"/>
                </a:lnTo>
                <a:lnTo>
                  <a:pt x="4165600" y="33865"/>
                </a:lnTo>
                <a:close/>
              </a:path>
              <a:path w="6898005" h="101600">
                <a:moveTo>
                  <a:pt x="4233334" y="33865"/>
                </a:moveTo>
                <a:lnTo>
                  <a:pt x="4199467" y="33865"/>
                </a:lnTo>
                <a:lnTo>
                  <a:pt x="4199467" y="67732"/>
                </a:lnTo>
                <a:lnTo>
                  <a:pt x="4233334" y="67732"/>
                </a:lnTo>
                <a:lnTo>
                  <a:pt x="4233334" y="33865"/>
                </a:lnTo>
                <a:close/>
              </a:path>
              <a:path w="6898005" h="101600">
                <a:moveTo>
                  <a:pt x="4301067" y="33865"/>
                </a:moveTo>
                <a:lnTo>
                  <a:pt x="4267200" y="33865"/>
                </a:lnTo>
                <a:lnTo>
                  <a:pt x="4267200" y="67732"/>
                </a:lnTo>
                <a:lnTo>
                  <a:pt x="4301067" y="67732"/>
                </a:lnTo>
                <a:lnTo>
                  <a:pt x="4301067" y="33865"/>
                </a:lnTo>
                <a:close/>
              </a:path>
              <a:path w="6898005" h="101600">
                <a:moveTo>
                  <a:pt x="4368800" y="33865"/>
                </a:moveTo>
                <a:lnTo>
                  <a:pt x="4334934" y="33865"/>
                </a:lnTo>
                <a:lnTo>
                  <a:pt x="4334934" y="67732"/>
                </a:lnTo>
                <a:lnTo>
                  <a:pt x="4368800" y="67732"/>
                </a:lnTo>
                <a:lnTo>
                  <a:pt x="4368800" y="33865"/>
                </a:lnTo>
                <a:close/>
              </a:path>
              <a:path w="6898005" h="101600">
                <a:moveTo>
                  <a:pt x="4436534" y="33865"/>
                </a:moveTo>
                <a:lnTo>
                  <a:pt x="4402667" y="33865"/>
                </a:lnTo>
                <a:lnTo>
                  <a:pt x="4402667" y="67732"/>
                </a:lnTo>
                <a:lnTo>
                  <a:pt x="4436534" y="67732"/>
                </a:lnTo>
                <a:lnTo>
                  <a:pt x="4436534" y="33865"/>
                </a:lnTo>
                <a:close/>
              </a:path>
              <a:path w="6898005" h="101600">
                <a:moveTo>
                  <a:pt x="4504267" y="33865"/>
                </a:moveTo>
                <a:lnTo>
                  <a:pt x="4470400" y="33865"/>
                </a:lnTo>
                <a:lnTo>
                  <a:pt x="4470400" y="67732"/>
                </a:lnTo>
                <a:lnTo>
                  <a:pt x="4504267" y="67732"/>
                </a:lnTo>
                <a:lnTo>
                  <a:pt x="4504267" y="33865"/>
                </a:lnTo>
                <a:close/>
              </a:path>
              <a:path w="6898005" h="101600">
                <a:moveTo>
                  <a:pt x="4572000" y="33865"/>
                </a:moveTo>
                <a:lnTo>
                  <a:pt x="4538134" y="33865"/>
                </a:lnTo>
                <a:lnTo>
                  <a:pt x="4538134" y="67732"/>
                </a:lnTo>
                <a:lnTo>
                  <a:pt x="4572000" y="67732"/>
                </a:lnTo>
                <a:lnTo>
                  <a:pt x="4572000" y="33865"/>
                </a:lnTo>
                <a:close/>
              </a:path>
              <a:path w="6898005" h="101600">
                <a:moveTo>
                  <a:pt x="4639734" y="33865"/>
                </a:moveTo>
                <a:lnTo>
                  <a:pt x="4605867" y="33865"/>
                </a:lnTo>
                <a:lnTo>
                  <a:pt x="4605867" y="67732"/>
                </a:lnTo>
                <a:lnTo>
                  <a:pt x="4639734" y="67732"/>
                </a:lnTo>
                <a:lnTo>
                  <a:pt x="4639734" y="33865"/>
                </a:lnTo>
                <a:close/>
              </a:path>
              <a:path w="6898005" h="101600">
                <a:moveTo>
                  <a:pt x="4707467" y="33865"/>
                </a:moveTo>
                <a:lnTo>
                  <a:pt x="4673600" y="33865"/>
                </a:lnTo>
                <a:lnTo>
                  <a:pt x="4673600" y="67732"/>
                </a:lnTo>
                <a:lnTo>
                  <a:pt x="4707467" y="67732"/>
                </a:lnTo>
                <a:lnTo>
                  <a:pt x="4707467" y="33865"/>
                </a:lnTo>
                <a:close/>
              </a:path>
              <a:path w="6898005" h="101600">
                <a:moveTo>
                  <a:pt x="4775200" y="33865"/>
                </a:moveTo>
                <a:lnTo>
                  <a:pt x="4741334" y="33865"/>
                </a:lnTo>
                <a:lnTo>
                  <a:pt x="4741334" y="67732"/>
                </a:lnTo>
                <a:lnTo>
                  <a:pt x="4775200" y="67732"/>
                </a:lnTo>
                <a:lnTo>
                  <a:pt x="4775200" y="33865"/>
                </a:lnTo>
                <a:close/>
              </a:path>
              <a:path w="6898005" h="101600">
                <a:moveTo>
                  <a:pt x="4842934" y="33865"/>
                </a:moveTo>
                <a:lnTo>
                  <a:pt x="4809067" y="33865"/>
                </a:lnTo>
                <a:lnTo>
                  <a:pt x="4809067" y="67732"/>
                </a:lnTo>
                <a:lnTo>
                  <a:pt x="4842934" y="67732"/>
                </a:lnTo>
                <a:lnTo>
                  <a:pt x="4842934" y="33865"/>
                </a:lnTo>
                <a:close/>
              </a:path>
              <a:path w="6898005" h="101600">
                <a:moveTo>
                  <a:pt x="4910667" y="33865"/>
                </a:moveTo>
                <a:lnTo>
                  <a:pt x="4876800" y="33865"/>
                </a:lnTo>
                <a:lnTo>
                  <a:pt x="4876800" y="67732"/>
                </a:lnTo>
                <a:lnTo>
                  <a:pt x="4910667" y="67732"/>
                </a:lnTo>
                <a:lnTo>
                  <a:pt x="4910667" y="33865"/>
                </a:lnTo>
                <a:close/>
              </a:path>
              <a:path w="6898005" h="101600">
                <a:moveTo>
                  <a:pt x="4978400" y="33865"/>
                </a:moveTo>
                <a:lnTo>
                  <a:pt x="4944534" y="33865"/>
                </a:lnTo>
                <a:lnTo>
                  <a:pt x="4944534" y="67732"/>
                </a:lnTo>
                <a:lnTo>
                  <a:pt x="4978400" y="67732"/>
                </a:lnTo>
                <a:lnTo>
                  <a:pt x="4978400" y="33865"/>
                </a:lnTo>
                <a:close/>
              </a:path>
              <a:path w="6898005" h="101600">
                <a:moveTo>
                  <a:pt x="5046134" y="33865"/>
                </a:moveTo>
                <a:lnTo>
                  <a:pt x="5012267" y="33865"/>
                </a:lnTo>
                <a:lnTo>
                  <a:pt x="5012267" y="67732"/>
                </a:lnTo>
                <a:lnTo>
                  <a:pt x="5046134" y="67732"/>
                </a:lnTo>
                <a:lnTo>
                  <a:pt x="5046134" y="33865"/>
                </a:lnTo>
                <a:close/>
              </a:path>
              <a:path w="6898005" h="101600">
                <a:moveTo>
                  <a:pt x="5113867" y="33865"/>
                </a:moveTo>
                <a:lnTo>
                  <a:pt x="5080000" y="33865"/>
                </a:lnTo>
                <a:lnTo>
                  <a:pt x="5080000" y="67732"/>
                </a:lnTo>
                <a:lnTo>
                  <a:pt x="5113867" y="67732"/>
                </a:lnTo>
                <a:lnTo>
                  <a:pt x="5113867" y="33865"/>
                </a:lnTo>
                <a:close/>
              </a:path>
              <a:path w="6898005" h="101600">
                <a:moveTo>
                  <a:pt x="5181600" y="33865"/>
                </a:moveTo>
                <a:lnTo>
                  <a:pt x="5147734" y="33865"/>
                </a:lnTo>
                <a:lnTo>
                  <a:pt x="5147734" y="67732"/>
                </a:lnTo>
                <a:lnTo>
                  <a:pt x="5181600" y="67732"/>
                </a:lnTo>
                <a:lnTo>
                  <a:pt x="5181600" y="33865"/>
                </a:lnTo>
                <a:close/>
              </a:path>
              <a:path w="6898005" h="101600">
                <a:moveTo>
                  <a:pt x="5249334" y="33865"/>
                </a:moveTo>
                <a:lnTo>
                  <a:pt x="5215467" y="33865"/>
                </a:lnTo>
                <a:lnTo>
                  <a:pt x="5215467" y="67732"/>
                </a:lnTo>
                <a:lnTo>
                  <a:pt x="5249334" y="67732"/>
                </a:lnTo>
                <a:lnTo>
                  <a:pt x="5249334" y="33865"/>
                </a:lnTo>
                <a:close/>
              </a:path>
              <a:path w="6898005" h="101600">
                <a:moveTo>
                  <a:pt x="5317067" y="33865"/>
                </a:moveTo>
                <a:lnTo>
                  <a:pt x="5283200" y="33865"/>
                </a:lnTo>
                <a:lnTo>
                  <a:pt x="5283200" y="67732"/>
                </a:lnTo>
                <a:lnTo>
                  <a:pt x="5317067" y="67732"/>
                </a:lnTo>
                <a:lnTo>
                  <a:pt x="5317067" y="33865"/>
                </a:lnTo>
                <a:close/>
              </a:path>
              <a:path w="6898005" h="101600">
                <a:moveTo>
                  <a:pt x="5384800" y="33865"/>
                </a:moveTo>
                <a:lnTo>
                  <a:pt x="5350934" y="33865"/>
                </a:lnTo>
                <a:lnTo>
                  <a:pt x="5350934" y="67732"/>
                </a:lnTo>
                <a:lnTo>
                  <a:pt x="5384800" y="67732"/>
                </a:lnTo>
                <a:lnTo>
                  <a:pt x="5384800" y="33865"/>
                </a:lnTo>
                <a:close/>
              </a:path>
              <a:path w="6898005" h="101600">
                <a:moveTo>
                  <a:pt x="5452534" y="33865"/>
                </a:moveTo>
                <a:lnTo>
                  <a:pt x="5418667" y="33865"/>
                </a:lnTo>
                <a:lnTo>
                  <a:pt x="5418667" y="67732"/>
                </a:lnTo>
                <a:lnTo>
                  <a:pt x="5452534" y="67732"/>
                </a:lnTo>
                <a:lnTo>
                  <a:pt x="5452534" y="33865"/>
                </a:lnTo>
                <a:close/>
              </a:path>
              <a:path w="6898005" h="101600">
                <a:moveTo>
                  <a:pt x="5520267" y="33865"/>
                </a:moveTo>
                <a:lnTo>
                  <a:pt x="5486400" y="33865"/>
                </a:lnTo>
                <a:lnTo>
                  <a:pt x="5486400" y="67732"/>
                </a:lnTo>
                <a:lnTo>
                  <a:pt x="5520267" y="67732"/>
                </a:lnTo>
                <a:lnTo>
                  <a:pt x="5520267" y="33865"/>
                </a:lnTo>
                <a:close/>
              </a:path>
              <a:path w="6898005" h="101600">
                <a:moveTo>
                  <a:pt x="5588000" y="33865"/>
                </a:moveTo>
                <a:lnTo>
                  <a:pt x="5554134" y="33865"/>
                </a:lnTo>
                <a:lnTo>
                  <a:pt x="5554134" y="67732"/>
                </a:lnTo>
                <a:lnTo>
                  <a:pt x="5588000" y="67732"/>
                </a:lnTo>
                <a:lnTo>
                  <a:pt x="5588000" y="33865"/>
                </a:lnTo>
                <a:close/>
              </a:path>
              <a:path w="6898005" h="101600">
                <a:moveTo>
                  <a:pt x="5655734" y="33865"/>
                </a:moveTo>
                <a:lnTo>
                  <a:pt x="5621867" y="33865"/>
                </a:lnTo>
                <a:lnTo>
                  <a:pt x="5621867" y="67732"/>
                </a:lnTo>
                <a:lnTo>
                  <a:pt x="5655734" y="67732"/>
                </a:lnTo>
                <a:lnTo>
                  <a:pt x="5655734" y="33865"/>
                </a:lnTo>
                <a:close/>
              </a:path>
              <a:path w="6898005" h="101600">
                <a:moveTo>
                  <a:pt x="5723467" y="33865"/>
                </a:moveTo>
                <a:lnTo>
                  <a:pt x="5689600" y="33865"/>
                </a:lnTo>
                <a:lnTo>
                  <a:pt x="5689600" y="67732"/>
                </a:lnTo>
                <a:lnTo>
                  <a:pt x="5723467" y="67732"/>
                </a:lnTo>
                <a:lnTo>
                  <a:pt x="5723467" y="33865"/>
                </a:lnTo>
                <a:close/>
              </a:path>
              <a:path w="6898005" h="101600">
                <a:moveTo>
                  <a:pt x="5791200" y="33865"/>
                </a:moveTo>
                <a:lnTo>
                  <a:pt x="5757334" y="33865"/>
                </a:lnTo>
                <a:lnTo>
                  <a:pt x="5757334" y="67732"/>
                </a:lnTo>
                <a:lnTo>
                  <a:pt x="5791200" y="67732"/>
                </a:lnTo>
                <a:lnTo>
                  <a:pt x="5791200" y="33865"/>
                </a:lnTo>
                <a:close/>
              </a:path>
              <a:path w="6898005" h="101600">
                <a:moveTo>
                  <a:pt x="5858934" y="33865"/>
                </a:moveTo>
                <a:lnTo>
                  <a:pt x="5825067" y="33865"/>
                </a:lnTo>
                <a:lnTo>
                  <a:pt x="5825067" y="67732"/>
                </a:lnTo>
                <a:lnTo>
                  <a:pt x="5858934" y="67732"/>
                </a:lnTo>
                <a:lnTo>
                  <a:pt x="5858934" y="33865"/>
                </a:lnTo>
                <a:close/>
              </a:path>
              <a:path w="6898005" h="101600">
                <a:moveTo>
                  <a:pt x="5926667" y="33865"/>
                </a:moveTo>
                <a:lnTo>
                  <a:pt x="5892800" y="33865"/>
                </a:lnTo>
                <a:lnTo>
                  <a:pt x="5892800" y="67732"/>
                </a:lnTo>
                <a:lnTo>
                  <a:pt x="5926667" y="67732"/>
                </a:lnTo>
                <a:lnTo>
                  <a:pt x="5926667" y="33865"/>
                </a:lnTo>
                <a:close/>
              </a:path>
              <a:path w="6898005" h="101600">
                <a:moveTo>
                  <a:pt x="5994400" y="33865"/>
                </a:moveTo>
                <a:lnTo>
                  <a:pt x="5960534" y="33865"/>
                </a:lnTo>
                <a:lnTo>
                  <a:pt x="5960534" y="67732"/>
                </a:lnTo>
                <a:lnTo>
                  <a:pt x="5994400" y="67732"/>
                </a:lnTo>
                <a:lnTo>
                  <a:pt x="5994400" y="33865"/>
                </a:lnTo>
                <a:close/>
              </a:path>
              <a:path w="6898005" h="101600">
                <a:moveTo>
                  <a:pt x="6062134" y="33865"/>
                </a:moveTo>
                <a:lnTo>
                  <a:pt x="6028267" y="33865"/>
                </a:lnTo>
                <a:lnTo>
                  <a:pt x="6028267" y="67732"/>
                </a:lnTo>
                <a:lnTo>
                  <a:pt x="6062134" y="67732"/>
                </a:lnTo>
                <a:lnTo>
                  <a:pt x="6062134" y="33865"/>
                </a:lnTo>
                <a:close/>
              </a:path>
              <a:path w="6898005" h="101600">
                <a:moveTo>
                  <a:pt x="6129867" y="33865"/>
                </a:moveTo>
                <a:lnTo>
                  <a:pt x="6096000" y="33865"/>
                </a:lnTo>
                <a:lnTo>
                  <a:pt x="6096000" y="67732"/>
                </a:lnTo>
                <a:lnTo>
                  <a:pt x="6129867" y="67732"/>
                </a:lnTo>
                <a:lnTo>
                  <a:pt x="6129867" y="33865"/>
                </a:lnTo>
                <a:close/>
              </a:path>
              <a:path w="6898005" h="101600">
                <a:moveTo>
                  <a:pt x="6197600" y="33865"/>
                </a:moveTo>
                <a:lnTo>
                  <a:pt x="6163734" y="33865"/>
                </a:lnTo>
                <a:lnTo>
                  <a:pt x="6163734" y="67732"/>
                </a:lnTo>
                <a:lnTo>
                  <a:pt x="6197600" y="67732"/>
                </a:lnTo>
                <a:lnTo>
                  <a:pt x="6197600" y="33865"/>
                </a:lnTo>
                <a:close/>
              </a:path>
              <a:path w="6898005" h="101600">
                <a:moveTo>
                  <a:pt x="6265334" y="33865"/>
                </a:moveTo>
                <a:lnTo>
                  <a:pt x="6231467" y="33865"/>
                </a:lnTo>
                <a:lnTo>
                  <a:pt x="6231467" y="67732"/>
                </a:lnTo>
                <a:lnTo>
                  <a:pt x="6265334" y="67732"/>
                </a:lnTo>
                <a:lnTo>
                  <a:pt x="6265334" y="33865"/>
                </a:lnTo>
                <a:close/>
              </a:path>
              <a:path w="6898005" h="101600">
                <a:moveTo>
                  <a:pt x="6333067" y="33865"/>
                </a:moveTo>
                <a:lnTo>
                  <a:pt x="6299200" y="33865"/>
                </a:lnTo>
                <a:lnTo>
                  <a:pt x="6299200" y="67732"/>
                </a:lnTo>
                <a:lnTo>
                  <a:pt x="6333067" y="67732"/>
                </a:lnTo>
                <a:lnTo>
                  <a:pt x="6333067" y="33865"/>
                </a:lnTo>
                <a:close/>
              </a:path>
              <a:path w="6898005" h="101600">
                <a:moveTo>
                  <a:pt x="6400800" y="33865"/>
                </a:moveTo>
                <a:lnTo>
                  <a:pt x="6366934" y="33865"/>
                </a:lnTo>
                <a:lnTo>
                  <a:pt x="6366934" y="67732"/>
                </a:lnTo>
                <a:lnTo>
                  <a:pt x="6400800" y="67732"/>
                </a:lnTo>
                <a:lnTo>
                  <a:pt x="6400800" y="33865"/>
                </a:lnTo>
                <a:close/>
              </a:path>
              <a:path w="6898005" h="101600">
                <a:moveTo>
                  <a:pt x="6468534" y="33865"/>
                </a:moveTo>
                <a:lnTo>
                  <a:pt x="6434667" y="33865"/>
                </a:lnTo>
                <a:lnTo>
                  <a:pt x="6434667" y="67732"/>
                </a:lnTo>
                <a:lnTo>
                  <a:pt x="6468534" y="67732"/>
                </a:lnTo>
                <a:lnTo>
                  <a:pt x="6468534" y="33865"/>
                </a:lnTo>
                <a:close/>
              </a:path>
              <a:path w="6898005" h="101600">
                <a:moveTo>
                  <a:pt x="6536267" y="33865"/>
                </a:moveTo>
                <a:lnTo>
                  <a:pt x="6502400" y="33865"/>
                </a:lnTo>
                <a:lnTo>
                  <a:pt x="6502400" y="67732"/>
                </a:lnTo>
                <a:lnTo>
                  <a:pt x="6536267" y="67732"/>
                </a:lnTo>
                <a:lnTo>
                  <a:pt x="6536267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4" y="33865"/>
                </a:lnTo>
                <a:lnTo>
                  <a:pt x="6570134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4" y="33865"/>
                </a:moveTo>
                <a:lnTo>
                  <a:pt x="6637867" y="33865"/>
                </a:lnTo>
                <a:lnTo>
                  <a:pt x="6637867" y="67732"/>
                </a:lnTo>
                <a:lnTo>
                  <a:pt x="6671734" y="67732"/>
                </a:lnTo>
                <a:lnTo>
                  <a:pt x="6671734" y="33865"/>
                </a:lnTo>
                <a:close/>
              </a:path>
              <a:path w="6898005" h="101600">
                <a:moveTo>
                  <a:pt x="6739467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7" y="67732"/>
                </a:lnTo>
                <a:lnTo>
                  <a:pt x="6739467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454227" y="5493172"/>
            <a:ext cx="2870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评估结果与建议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14892" y="5510952"/>
            <a:ext cx="806450" cy="906780"/>
          </a:xfrm>
          <a:custGeom>
            <a:rect l="l" t="t" r="r" b="b"/>
            <a:pathLst>
              <a:path w="806450" h="906778">
                <a:moveTo>
                  <a:pt x="0" y="906779"/>
                </a:moveTo>
                <a:lnTo>
                  <a:pt x="806026" y="906779"/>
                </a:lnTo>
                <a:lnTo>
                  <a:pt x="806026" y="0"/>
                </a:lnTo>
                <a:lnTo>
                  <a:pt x="0" y="0"/>
                </a:lnTo>
                <a:lnTo>
                  <a:pt x="0" y="90677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252806" y="5731933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三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072042" y="5612977"/>
            <a:ext cx="867410" cy="941069"/>
          </a:xfrm>
          <a:custGeom>
            <a:rect l="l" t="t" r="r" b="b"/>
            <a:pathLst>
              <a:path w="867410" h="941069">
                <a:moveTo>
                  <a:pt x="0" y="940645"/>
                </a:moveTo>
                <a:lnTo>
                  <a:pt x="866987" y="940645"/>
                </a:lnTo>
                <a:lnTo>
                  <a:pt x="866987" y="0"/>
                </a:lnTo>
                <a:lnTo>
                  <a:pt x="866987" y="940645"/>
                </a:lnTo>
                <a:lnTo>
                  <a:pt x="0" y="940645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63577" y="5604509"/>
            <a:ext cx="883919" cy="957580"/>
          </a:xfrm>
          <a:custGeom>
            <a:rect l="l" t="t" r="r" b="b"/>
            <a:pathLst>
              <a:path w="883919" h="957578">
                <a:moveTo>
                  <a:pt x="866985" y="940647"/>
                </a:moveTo>
                <a:lnTo>
                  <a:pt x="3789" y="940647"/>
                </a:lnTo>
                <a:lnTo>
                  <a:pt x="0" y="944436"/>
                </a:lnTo>
                <a:lnTo>
                  <a:pt x="0" y="953789"/>
                </a:lnTo>
                <a:lnTo>
                  <a:pt x="3789" y="957579"/>
                </a:lnTo>
                <a:lnTo>
                  <a:pt x="880129" y="957579"/>
                </a:lnTo>
                <a:lnTo>
                  <a:pt x="883920" y="953789"/>
                </a:lnTo>
                <a:lnTo>
                  <a:pt x="883920" y="949112"/>
                </a:lnTo>
                <a:lnTo>
                  <a:pt x="866985" y="949112"/>
                </a:lnTo>
                <a:lnTo>
                  <a:pt x="866985" y="940647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5" y="3790"/>
                </a:lnTo>
                <a:lnTo>
                  <a:pt x="866985" y="949112"/>
                </a:lnTo>
                <a:lnTo>
                  <a:pt x="875452" y="949112"/>
                </a:lnTo>
                <a:lnTo>
                  <a:pt x="875452" y="940647"/>
                </a:lnTo>
                <a:lnTo>
                  <a:pt x="883920" y="940647"/>
                </a:lnTo>
                <a:lnTo>
                  <a:pt x="883920" y="3790"/>
                </a:lnTo>
                <a:lnTo>
                  <a:pt x="880129" y="0"/>
                </a:lnTo>
                <a:close/>
              </a:path>
              <a:path w="883919" h="957578">
                <a:moveTo>
                  <a:pt x="883920" y="940647"/>
                </a:moveTo>
                <a:lnTo>
                  <a:pt x="875452" y="940647"/>
                </a:lnTo>
                <a:lnTo>
                  <a:pt x="875452" y="949112"/>
                </a:lnTo>
                <a:lnTo>
                  <a:pt x="883920" y="949112"/>
                </a:lnTo>
                <a:lnTo>
                  <a:pt x="883920" y="94064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55447" y="7613226"/>
            <a:ext cx="6898005" cy="101600"/>
          </a:xfrm>
          <a:custGeom>
            <a:rect l="l" t="t" r="r" b="b"/>
            <a:pathLst>
              <a:path w="6898005" h="101600">
                <a:moveTo>
                  <a:pt x="6846992" y="0"/>
                </a:moveTo>
                <a:lnTo>
                  <a:pt x="6827219" y="3992"/>
                </a:lnTo>
                <a:lnTo>
                  <a:pt x="6811072" y="14878"/>
                </a:lnTo>
                <a:lnTo>
                  <a:pt x="6800185" y="31026"/>
                </a:lnTo>
                <a:lnTo>
                  <a:pt x="6796192" y="50800"/>
                </a:lnTo>
                <a:lnTo>
                  <a:pt x="6800185" y="70573"/>
                </a:lnTo>
                <a:lnTo>
                  <a:pt x="6811072" y="86720"/>
                </a:lnTo>
                <a:lnTo>
                  <a:pt x="6827219" y="97607"/>
                </a:lnTo>
                <a:lnTo>
                  <a:pt x="6846992" y="101600"/>
                </a:lnTo>
                <a:lnTo>
                  <a:pt x="6866766" y="97607"/>
                </a:lnTo>
                <a:lnTo>
                  <a:pt x="6882913" y="86720"/>
                </a:lnTo>
                <a:lnTo>
                  <a:pt x="6893800" y="70573"/>
                </a:lnTo>
                <a:lnTo>
                  <a:pt x="6894374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4" y="33865"/>
                </a:lnTo>
                <a:lnTo>
                  <a:pt x="6893800" y="31026"/>
                </a:lnTo>
                <a:lnTo>
                  <a:pt x="6882913" y="14878"/>
                </a:lnTo>
                <a:lnTo>
                  <a:pt x="6866766" y="3992"/>
                </a:lnTo>
                <a:lnTo>
                  <a:pt x="6846992" y="0"/>
                </a:lnTo>
                <a:close/>
              </a:path>
              <a:path w="6898005" h="101600">
                <a:moveTo>
                  <a:pt x="6799611" y="33865"/>
                </a:moveTo>
                <a:lnTo>
                  <a:pt x="6773332" y="33865"/>
                </a:lnTo>
                <a:lnTo>
                  <a:pt x="6773332" y="67732"/>
                </a:lnTo>
                <a:lnTo>
                  <a:pt x="6799611" y="67732"/>
                </a:lnTo>
                <a:lnTo>
                  <a:pt x="6796192" y="50800"/>
                </a:lnTo>
                <a:lnTo>
                  <a:pt x="6799611" y="33865"/>
                </a:lnTo>
                <a:close/>
              </a:path>
              <a:path w="6898005" h="101600">
                <a:moveTo>
                  <a:pt x="6841065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5" y="67732"/>
                </a:lnTo>
                <a:lnTo>
                  <a:pt x="6841065" y="33865"/>
                </a:lnTo>
                <a:close/>
              </a:path>
              <a:path w="6898005" h="101600">
                <a:moveTo>
                  <a:pt x="6846992" y="33865"/>
                </a:moveTo>
                <a:lnTo>
                  <a:pt x="6841065" y="33865"/>
                </a:lnTo>
                <a:lnTo>
                  <a:pt x="6841065" y="67732"/>
                </a:lnTo>
                <a:lnTo>
                  <a:pt x="6846992" y="67732"/>
                </a:lnTo>
                <a:lnTo>
                  <a:pt x="6846992" y="33865"/>
                </a:lnTo>
                <a:close/>
              </a:path>
              <a:path w="6898005" h="101600">
                <a:moveTo>
                  <a:pt x="6894374" y="33865"/>
                </a:moveTo>
                <a:lnTo>
                  <a:pt x="6846992" y="33865"/>
                </a:lnTo>
                <a:lnTo>
                  <a:pt x="6846992" y="67732"/>
                </a:lnTo>
                <a:lnTo>
                  <a:pt x="6894374" y="67732"/>
                </a:lnTo>
                <a:lnTo>
                  <a:pt x="6897792" y="50800"/>
                </a:lnTo>
                <a:lnTo>
                  <a:pt x="6894374" y="33865"/>
                </a:lnTo>
                <a:close/>
              </a:path>
              <a:path w="6898005" h="101600">
                <a:moveTo>
                  <a:pt x="33865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5" y="67732"/>
                </a:lnTo>
                <a:lnTo>
                  <a:pt x="33865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2" y="33865"/>
                </a:lnTo>
                <a:lnTo>
                  <a:pt x="67732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2" y="33865"/>
                </a:moveTo>
                <a:lnTo>
                  <a:pt x="135465" y="33865"/>
                </a:lnTo>
                <a:lnTo>
                  <a:pt x="135465" y="67732"/>
                </a:lnTo>
                <a:lnTo>
                  <a:pt x="169332" y="67732"/>
                </a:lnTo>
                <a:lnTo>
                  <a:pt x="169332" y="33865"/>
                </a:lnTo>
                <a:close/>
              </a:path>
              <a:path w="6898005" h="101600">
                <a:moveTo>
                  <a:pt x="237065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5" y="67732"/>
                </a:lnTo>
                <a:lnTo>
                  <a:pt x="237065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2" y="33865"/>
                </a:lnTo>
                <a:lnTo>
                  <a:pt x="270932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2" y="33865"/>
                </a:moveTo>
                <a:lnTo>
                  <a:pt x="338665" y="33865"/>
                </a:lnTo>
                <a:lnTo>
                  <a:pt x="338665" y="67732"/>
                </a:lnTo>
                <a:lnTo>
                  <a:pt x="372532" y="67732"/>
                </a:lnTo>
                <a:lnTo>
                  <a:pt x="372532" y="33865"/>
                </a:lnTo>
                <a:close/>
              </a:path>
              <a:path w="6898005" h="101600">
                <a:moveTo>
                  <a:pt x="440265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5" y="67732"/>
                </a:lnTo>
                <a:lnTo>
                  <a:pt x="440265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2" y="33865"/>
                </a:lnTo>
                <a:lnTo>
                  <a:pt x="474132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2" y="33865"/>
                </a:moveTo>
                <a:lnTo>
                  <a:pt x="541865" y="33865"/>
                </a:lnTo>
                <a:lnTo>
                  <a:pt x="541865" y="67732"/>
                </a:lnTo>
                <a:lnTo>
                  <a:pt x="575732" y="67732"/>
                </a:lnTo>
                <a:lnTo>
                  <a:pt x="575732" y="33865"/>
                </a:lnTo>
                <a:close/>
              </a:path>
              <a:path w="6898005" h="101600">
                <a:moveTo>
                  <a:pt x="643465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5" y="67732"/>
                </a:lnTo>
                <a:lnTo>
                  <a:pt x="643465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2" y="33865"/>
                </a:lnTo>
                <a:lnTo>
                  <a:pt x="677332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2" y="33865"/>
                </a:moveTo>
                <a:lnTo>
                  <a:pt x="745065" y="33865"/>
                </a:lnTo>
                <a:lnTo>
                  <a:pt x="745065" y="67732"/>
                </a:lnTo>
                <a:lnTo>
                  <a:pt x="778932" y="67732"/>
                </a:lnTo>
                <a:lnTo>
                  <a:pt x="778932" y="33865"/>
                </a:lnTo>
                <a:close/>
              </a:path>
              <a:path w="6898005" h="101600">
                <a:moveTo>
                  <a:pt x="846665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5" y="67732"/>
                </a:lnTo>
                <a:lnTo>
                  <a:pt x="846665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2" y="33865"/>
                </a:lnTo>
                <a:lnTo>
                  <a:pt x="880532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2" y="33865"/>
                </a:moveTo>
                <a:lnTo>
                  <a:pt x="948265" y="33865"/>
                </a:lnTo>
                <a:lnTo>
                  <a:pt x="948265" y="67732"/>
                </a:lnTo>
                <a:lnTo>
                  <a:pt x="982132" y="67732"/>
                </a:lnTo>
                <a:lnTo>
                  <a:pt x="982132" y="33865"/>
                </a:lnTo>
                <a:close/>
              </a:path>
              <a:path w="6898005" h="101600">
                <a:moveTo>
                  <a:pt x="1049865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5" y="67732"/>
                </a:lnTo>
                <a:lnTo>
                  <a:pt x="1049865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2" y="33865"/>
                </a:lnTo>
                <a:lnTo>
                  <a:pt x="1083732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2" y="33865"/>
                </a:moveTo>
                <a:lnTo>
                  <a:pt x="1151465" y="33865"/>
                </a:lnTo>
                <a:lnTo>
                  <a:pt x="1151465" y="67732"/>
                </a:lnTo>
                <a:lnTo>
                  <a:pt x="1185332" y="67732"/>
                </a:lnTo>
                <a:lnTo>
                  <a:pt x="1185332" y="33865"/>
                </a:lnTo>
                <a:close/>
              </a:path>
              <a:path w="6898005" h="101600">
                <a:moveTo>
                  <a:pt x="1253065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5" y="67732"/>
                </a:lnTo>
                <a:lnTo>
                  <a:pt x="1253065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2" y="33865"/>
                </a:lnTo>
                <a:lnTo>
                  <a:pt x="1286932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2" y="33865"/>
                </a:moveTo>
                <a:lnTo>
                  <a:pt x="1354665" y="33865"/>
                </a:lnTo>
                <a:lnTo>
                  <a:pt x="1354665" y="67732"/>
                </a:lnTo>
                <a:lnTo>
                  <a:pt x="1388532" y="67732"/>
                </a:lnTo>
                <a:lnTo>
                  <a:pt x="1388532" y="33865"/>
                </a:lnTo>
                <a:close/>
              </a:path>
              <a:path w="6898005" h="101600">
                <a:moveTo>
                  <a:pt x="1456265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5" y="67732"/>
                </a:lnTo>
                <a:lnTo>
                  <a:pt x="1456265" y="33865"/>
                </a:lnTo>
                <a:close/>
              </a:path>
              <a:path w="6898005" h="101600">
                <a:moveTo>
                  <a:pt x="1523999" y="33865"/>
                </a:moveTo>
                <a:lnTo>
                  <a:pt x="1490132" y="33865"/>
                </a:lnTo>
                <a:lnTo>
                  <a:pt x="1490132" y="67732"/>
                </a:lnTo>
                <a:lnTo>
                  <a:pt x="1523999" y="67732"/>
                </a:lnTo>
                <a:lnTo>
                  <a:pt x="1523999" y="33865"/>
                </a:lnTo>
                <a:close/>
              </a:path>
              <a:path w="6898005" h="101600">
                <a:moveTo>
                  <a:pt x="1591732" y="33865"/>
                </a:moveTo>
                <a:lnTo>
                  <a:pt x="1557865" y="33865"/>
                </a:lnTo>
                <a:lnTo>
                  <a:pt x="1557865" y="67732"/>
                </a:lnTo>
                <a:lnTo>
                  <a:pt x="1591732" y="67732"/>
                </a:lnTo>
                <a:lnTo>
                  <a:pt x="1591732" y="33865"/>
                </a:lnTo>
                <a:close/>
              </a:path>
              <a:path w="6898005" h="101600">
                <a:moveTo>
                  <a:pt x="1659465" y="33865"/>
                </a:moveTo>
                <a:lnTo>
                  <a:pt x="1625599" y="33865"/>
                </a:lnTo>
                <a:lnTo>
                  <a:pt x="1625599" y="67732"/>
                </a:lnTo>
                <a:lnTo>
                  <a:pt x="1659465" y="67732"/>
                </a:lnTo>
                <a:lnTo>
                  <a:pt x="1659465" y="33865"/>
                </a:lnTo>
                <a:close/>
              </a:path>
              <a:path w="6898005" h="101600">
                <a:moveTo>
                  <a:pt x="1727199" y="33865"/>
                </a:moveTo>
                <a:lnTo>
                  <a:pt x="1693332" y="33865"/>
                </a:lnTo>
                <a:lnTo>
                  <a:pt x="1693332" y="67732"/>
                </a:lnTo>
                <a:lnTo>
                  <a:pt x="1727199" y="67732"/>
                </a:lnTo>
                <a:lnTo>
                  <a:pt x="1727199" y="33865"/>
                </a:lnTo>
                <a:close/>
              </a:path>
              <a:path w="6898005" h="101600">
                <a:moveTo>
                  <a:pt x="1794932" y="33865"/>
                </a:moveTo>
                <a:lnTo>
                  <a:pt x="1761065" y="33865"/>
                </a:lnTo>
                <a:lnTo>
                  <a:pt x="1761065" y="67732"/>
                </a:lnTo>
                <a:lnTo>
                  <a:pt x="1794932" y="67732"/>
                </a:lnTo>
                <a:lnTo>
                  <a:pt x="1794932" y="33865"/>
                </a:lnTo>
                <a:close/>
              </a:path>
              <a:path w="6898005" h="101600">
                <a:moveTo>
                  <a:pt x="1862665" y="33865"/>
                </a:moveTo>
                <a:lnTo>
                  <a:pt x="1828799" y="33865"/>
                </a:lnTo>
                <a:lnTo>
                  <a:pt x="1828799" y="67732"/>
                </a:lnTo>
                <a:lnTo>
                  <a:pt x="1862665" y="67732"/>
                </a:lnTo>
                <a:lnTo>
                  <a:pt x="1862665" y="33865"/>
                </a:lnTo>
                <a:close/>
              </a:path>
              <a:path w="6898005" h="101600">
                <a:moveTo>
                  <a:pt x="1930399" y="33865"/>
                </a:moveTo>
                <a:lnTo>
                  <a:pt x="1896532" y="33865"/>
                </a:lnTo>
                <a:lnTo>
                  <a:pt x="1896532" y="67732"/>
                </a:lnTo>
                <a:lnTo>
                  <a:pt x="1930399" y="67732"/>
                </a:lnTo>
                <a:lnTo>
                  <a:pt x="1930399" y="33865"/>
                </a:lnTo>
                <a:close/>
              </a:path>
              <a:path w="6898005" h="101600">
                <a:moveTo>
                  <a:pt x="1998132" y="33865"/>
                </a:moveTo>
                <a:lnTo>
                  <a:pt x="1964265" y="33865"/>
                </a:lnTo>
                <a:lnTo>
                  <a:pt x="1964265" y="67732"/>
                </a:lnTo>
                <a:lnTo>
                  <a:pt x="1998132" y="67732"/>
                </a:lnTo>
                <a:lnTo>
                  <a:pt x="1998132" y="33865"/>
                </a:lnTo>
                <a:close/>
              </a:path>
              <a:path w="6898005" h="101600">
                <a:moveTo>
                  <a:pt x="2065865" y="33865"/>
                </a:moveTo>
                <a:lnTo>
                  <a:pt x="2031999" y="33865"/>
                </a:lnTo>
                <a:lnTo>
                  <a:pt x="2031999" y="67732"/>
                </a:lnTo>
                <a:lnTo>
                  <a:pt x="2065865" y="67732"/>
                </a:lnTo>
                <a:lnTo>
                  <a:pt x="2065865" y="33865"/>
                </a:lnTo>
                <a:close/>
              </a:path>
              <a:path w="6898005" h="101600">
                <a:moveTo>
                  <a:pt x="2133599" y="33865"/>
                </a:moveTo>
                <a:lnTo>
                  <a:pt x="2099732" y="33865"/>
                </a:lnTo>
                <a:lnTo>
                  <a:pt x="2099732" y="67732"/>
                </a:lnTo>
                <a:lnTo>
                  <a:pt x="2133599" y="67732"/>
                </a:lnTo>
                <a:lnTo>
                  <a:pt x="2133599" y="33865"/>
                </a:lnTo>
                <a:close/>
              </a:path>
              <a:path w="6898005" h="101600">
                <a:moveTo>
                  <a:pt x="2201332" y="33865"/>
                </a:moveTo>
                <a:lnTo>
                  <a:pt x="2167465" y="33865"/>
                </a:lnTo>
                <a:lnTo>
                  <a:pt x="2167465" y="67732"/>
                </a:lnTo>
                <a:lnTo>
                  <a:pt x="2201332" y="67732"/>
                </a:lnTo>
                <a:lnTo>
                  <a:pt x="2201332" y="33865"/>
                </a:lnTo>
                <a:close/>
              </a:path>
              <a:path w="6898005" h="101600">
                <a:moveTo>
                  <a:pt x="2269065" y="33865"/>
                </a:moveTo>
                <a:lnTo>
                  <a:pt x="2235199" y="33865"/>
                </a:lnTo>
                <a:lnTo>
                  <a:pt x="2235199" y="67732"/>
                </a:lnTo>
                <a:lnTo>
                  <a:pt x="2269065" y="67732"/>
                </a:lnTo>
                <a:lnTo>
                  <a:pt x="2269065" y="33865"/>
                </a:lnTo>
                <a:close/>
              </a:path>
              <a:path w="6898005" h="101600">
                <a:moveTo>
                  <a:pt x="2336799" y="33865"/>
                </a:moveTo>
                <a:lnTo>
                  <a:pt x="2302932" y="33865"/>
                </a:lnTo>
                <a:lnTo>
                  <a:pt x="2302932" y="67732"/>
                </a:lnTo>
                <a:lnTo>
                  <a:pt x="2336799" y="67732"/>
                </a:lnTo>
                <a:lnTo>
                  <a:pt x="2336799" y="33865"/>
                </a:lnTo>
                <a:close/>
              </a:path>
              <a:path w="6898005" h="101600">
                <a:moveTo>
                  <a:pt x="2404532" y="33865"/>
                </a:moveTo>
                <a:lnTo>
                  <a:pt x="2370665" y="33865"/>
                </a:lnTo>
                <a:lnTo>
                  <a:pt x="2370665" y="67732"/>
                </a:lnTo>
                <a:lnTo>
                  <a:pt x="2404532" y="67732"/>
                </a:lnTo>
                <a:lnTo>
                  <a:pt x="2404532" y="33865"/>
                </a:lnTo>
                <a:close/>
              </a:path>
              <a:path w="6898005" h="101600">
                <a:moveTo>
                  <a:pt x="2472265" y="33865"/>
                </a:moveTo>
                <a:lnTo>
                  <a:pt x="2438399" y="33865"/>
                </a:lnTo>
                <a:lnTo>
                  <a:pt x="2438399" y="67732"/>
                </a:lnTo>
                <a:lnTo>
                  <a:pt x="2472265" y="67732"/>
                </a:lnTo>
                <a:lnTo>
                  <a:pt x="2472265" y="33865"/>
                </a:lnTo>
                <a:close/>
              </a:path>
              <a:path w="6898005" h="101600">
                <a:moveTo>
                  <a:pt x="2539999" y="33865"/>
                </a:moveTo>
                <a:lnTo>
                  <a:pt x="2506132" y="33865"/>
                </a:lnTo>
                <a:lnTo>
                  <a:pt x="2506132" y="67732"/>
                </a:lnTo>
                <a:lnTo>
                  <a:pt x="2539999" y="67732"/>
                </a:lnTo>
                <a:lnTo>
                  <a:pt x="2539999" y="33865"/>
                </a:lnTo>
                <a:close/>
              </a:path>
              <a:path w="6898005" h="101600">
                <a:moveTo>
                  <a:pt x="2607732" y="33865"/>
                </a:moveTo>
                <a:lnTo>
                  <a:pt x="2573865" y="33865"/>
                </a:lnTo>
                <a:lnTo>
                  <a:pt x="2573865" y="67732"/>
                </a:lnTo>
                <a:lnTo>
                  <a:pt x="2607732" y="67732"/>
                </a:lnTo>
                <a:lnTo>
                  <a:pt x="2607732" y="33865"/>
                </a:lnTo>
                <a:close/>
              </a:path>
              <a:path w="6898005" h="101600">
                <a:moveTo>
                  <a:pt x="2675465" y="33865"/>
                </a:moveTo>
                <a:lnTo>
                  <a:pt x="2641599" y="33865"/>
                </a:lnTo>
                <a:lnTo>
                  <a:pt x="2641599" y="67732"/>
                </a:lnTo>
                <a:lnTo>
                  <a:pt x="2675465" y="67732"/>
                </a:lnTo>
                <a:lnTo>
                  <a:pt x="2675465" y="33865"/>
                </a:lnTo>
                <a:close/>
              </a:path>
              <a:path w="6898005" h="101600">
                <a:moveTo>
                  <a:pt x="2743199" y="33865"/>
                </a:moveTo>
                <a:lnTo>
                  <a:pt x="2709332" y="33865"/>
                </a:lnTo>
                <a:lnTo>
                  <a:pt x="2709332" y="67732"/>
                </a:lnTo>
                <a:lnTo>
                  <a:pt x="2743199" y="67732"/>
                </a:lnTo>
                <a:lnTo>
                  <a:pt x="2743199" y="33865"/>
                </a:lnTo>
                <a:close/>
              </a:path>
              <a:path w="6898005" h="101600">
                <a:moveTo>
                  <a:pt x="2810932" y="33865"/>
                </a:moveTo>
                <a:lnTo>
                  <a:pt x="2777065" y="33865"/>
                </a:lnTo>
                <a:lnTo>
                  <a:pt x="2777065" y="67732"/>
                </a:lnTo>
                <a:lnTo>
                  <a:pt x="2810932" y="67732"/>
                </a:lnTo>
                <a:lnTo>
                  <a:pt x="2810932" y="33865"/>
                </a:lnTo>
                <a:close/>
              </a:path>
              <a:path w="6898005" h="101600">
                <a:moveTo>
                  <a:pt x="2878665" y="33865"/>
                </a:moveTo>
                <a:lnTo>
                  <a:pt x="2844799" y="33865"/>
                </a:lnTo>
                <a:lnTo>
                  <a:pt x="2844799" y="67732"/>
                </a:lnTo>
                <a:lnTo>
                  <a:pt x="2878665" y="67732"/>
                </a:lnTo>
                <a:lnTo>
                  <a:pt x="2878665" y="33865"/>
                </a:lnTo>
                <a:close/>
              </a:path>
              <a:path w="6898005" h="101600">
                <a:moveTo>
                  <a:pt x="2946399" y="33865"/>
                </a:moveTo>
                <a:lnTo>
                  <a:pt x="2912532" y="33865"/>
                </a:lnTo>
                <a:lnTo>
                  <a:pt x="2912532" y="67732"/>
                </a:lnTo>
                <a:lnTo>
                  <a:pt x="2946399" y="67732"/>
                </a:lnTo>
                <a:lnTo>
                  <a:pt x="2946399" y="33865"/>
                </a:lnTo>
                <a:close/>
              </a:path>
              <a:path w="6898005" h="101600">
                <a:moveTo>
                  <a:pt x="3014132" y="33865"/>
                </a:moveTo>
                <a:lnTo>
                  <a:pt x="2980265" y="33865"/>
                </a:lnTo>
                <a:lnTo>
                  <a:pt x="2980265" y="67732"/>
                </a:lnTo>
                <a:lnTo>
                  <a:pt x="3014132" y="67732"/>
                </a:lnTo>
                <a:lnTo>
                  <a:pt x="3014132" y="33865"/>
                </a:lnTo>
                <a:close/>
              </a:path>
              <a:path w="6898005" h="101600">
                <a:moveTo>
                  <a:pt x="3081865" y="33865"/>
                </a:moveTo>
                <a:lnTo>
                  <a:pt x="3047999" y="33865"/>
                </a:lnTo>
                <a:lnTo>
                  <a:pt x="3047999" y="67732"/>
                </a:lnTo>
                <a:lnTo>
                  <a:pt x="3081865" y="67732"/>
                </a:lnTo>
                <a:lnTo>
                  <a:pt x="3081865" y="33865"/>
                </a:lnTo>
                <a:close/>
              </a:path>
              <a:path w="6898005" h="101600">
                <a:moveTo>
                  <a:pt x="3149599" y="33865"/>
                </a:moveTo>
                <a:lnTo>
                  <a:pt x="3115732" y="33865"/>
                </a:lnTo>
                <a:lnTo>
                  <a:pt x="3115732" y="67732"/>
                </a:lnTo>
                <a:lnTo>
                  <a:pt x="3149599" y="67732"/>
                </a:lnTo>
                <a:lnTo>
                  <a:pt x="3149599" y="33865"/>
                </a:lnTo>
                <a:close/>
              </a:path>
              <a:path w="6898005" h="101600">
                <a:moveTo>
                  <a:pt x="3217332" y="33865"/>
                </a:moveTo>
                <a:lnTo>
                  <a:pt x="3183465" y="33865"/>
                </a:lnTo>
                <a:lnTo>
                  <a:pt x="3183465" y="67732"/>
                </a:lnTo>
                <a:lnTo>
                  <a:pt x="3217332" y="67732"/>
                </a:lnTo>
                <a:lnTo>
                  <a:pt x="3217332" y="33865"/>
                </a:lnTo>
                <a:close/>
              </a:path>
              <a:path w="6898005" h="101600">
                <a:moveTo>
                  <a:pt x="3285065" y="33865"/>
                </a:moveTo>
                <a:lnTo>
                  <a:pt x="3251199" y="33865"/>
                </a:lnTo>
                <a:lnTo>
                  <a:pt x="3251199" y="67732"/>
                </a:lnTo>
                <a:lnTo>
                  <a:pt x="3285065" y="67732"/>
                </a:lnTo>
                <a:lnTo>
                  <a:pt x="3285065" y="33865"/>
                </a:lnTo>
                <a:close/>
              </a:path>
              <a:path w="6898005" h="101600">
                <a:moveTo>
                  <a:pt x="3352799" y="33865"/>
                </a:moveTo>
                <a:lnTo>
                  <a:pt x="3318932" y="33865"/>
                </a:lnTo>
                <a:lnTo>
                  <a:pt x="3318932" y="67732"/>
                </a:lnTo>
                <a:lnTo>
                  <a:pt x="3352799" y="67732"/>
                </a:lnTo>
                <a:lnTo>
                  <a:pt x="3352799" y="33865"/>
                </a:lnTo>
                <a:close/>
              </a:path>
              <a:path w="6898005" h="101600">
                <a:moveTo>
                  <a:pt x="3420532" y="33865"/>
                </a:moveTo>
                <a:lnTo>
                  <a:pt x="3386665" y="33865"/>
                </a:lnTo>
                <a:lnTo>
                  <a:pt x="3386665" y="67732"/>
                </a:lnTo>
                <a:lnTo>
                  <a:pt x="3420532" y="67732"/>
                </a:lnTo>
                <a:lnTo>
                  <a:pt x="3420532" y="33865"/>
                </a:lnTo>
                <a:close/>
              </a:path>
              <a:path w="6898005" h="101600">
                <a:moveTo>
                  <a:pt x="3488265" y="33865"/>
                </a:moveTo>
                <a:lnTo>
                  <a:pt x="3454399" y="33865"/>
                </a:lnTo>
                <a:lnTo>
                  <a:pt x="3454399" y="67732"/>
                </a:lnTo>
                <a:lnTo>
                  <a:pt x="3488265" y="67732"/>
                </a:lnTo>
                <a:lnTo>
                  <a:pt x="3488265" y="33865"/>
                </a:lnTo>
                <a:close/>
              </a:path>
              <a:path w="6898005" h="101600">
                <a:moveTo>
                  <a:pt x="3555999" y="33865"/>
                </a:moveTo>
                <a:lnTo>
                  <a:pt x="3522132" y="33865"/>
                </a:lnTo>
                <a:lnTo>
                  <a:pt x="3522132" y="67732"/>
                </a:lnTo>
                <a:lnTo>
                  <a:pt x="3555999" y="67732"/>
                </a:lnTo>
                <a:lnTo>
                  <a:pt x="3555999" y="33865"/>
                </a:lnTo>
                <a:close/>
              </a:path>
              <a:path w="6898005" h="101600">
                <a:moveTo>
                  <a:pt x="3623732" y="33865"/>
                </a:moveTo>
                <a:lnTo>
                  <a:pt x="3589865" y="33865"/>
                </a:lnTo>
                <a:lnTo>
                  <a:pt x="3589865" y="67732"/>
                </a:lnTo>
                <a:lnTo>
                  <a:pt x="3623732" y="67732"/>
                </a:lnTo>
                <a:lnTo>
                  <a:pt x="3623732" y="33865"/>
                </a:lnTo>
                <a:close/>
              </a:path>
              <a:path w="6898005" h="101600">
                <a:moveTo>
                  <a:pt x="3691465" y="33865"/>
                </a:moveTo>
                <a:lnTo>
                  <a:pt x="3657599" y="33865"/>
                </a:lnTo>
                <a:lnTo>
                  <a:pt x="3657599" y="67732"/>
                </a:lnTo>
                <a:lnTo>
                  <a:pt x="3691465" y="67732"/>
                </a:lnTo>
                <a:lnTo>
                  <a:pt x="3691465" y="33865"/>
                </a:lnTo>
                <a:close/>
              </a:path>
              <a:path w="6898005" h="101600">
                <a:moveTo>
                  <a:pt x="3759199" y="33865"/>
                </a:moveTo>
                <a:lnTo>
                  <a:pt x="3725332" y="33865"/>
                </a:lnTo>
                <a:lnTo>
                  <a:pt x="3725332" y="67732"/>
                </a:lnTo>
                <a:lnTo>
                  <a:pt x="3759199" y="67732"/>
                </a:lnTo>
                <a:lnTo>
                  <a:pt x="3759199" y="33865"/>
                </a:lnTo>
                <a:close/>
              </a:path>
              <a:path w="6898005" h="101600">
                <a:moveTo>
                  <a:pt x="3826932" y="33865"/>
                </a:moveTo>
                <a:lnTo>
                  <a:pt x="3793065" y="33865"/>
                </a:lnTo>
                <a:lnTo>
                  <a:pt x="3793065" y="67732"/>
                </a:lnTo>
                <a:lnTo>
                  <a:pt x="3826932" y="67732"/>
                </a:lnTo>
                <a:lnTo>
                  <a:pt x="3826932" y="33865"/>
                </a:lnTo>
                <a:close/>
              </a:path>
              <a:path w="6898005" h="101600">
                <a:moveTo>
                  <a:pt x="3894665" y="33865"/>
                </a:moveTo>
                <a:lnTo>
                  <a:pt x="3860799" y="33865"/>
                </a:lnTo>
                <a:lnTo>
                  <a:pt x="3860799" y="67732"/>
                </a:lnTo>
                <a:lnTo>
                  <a:pt x="3894665" y="67732"/>
                </a:lnTo>
                <a:lnTo>
                  <a:pt x="3894665" y="33865"/>
                </a:lnTo>
                <a:close/>
              </a:path>
              <a:path w="6898005" h="101600">
                <a:moveTo>
                  <a:pt x="3962399" y="33865"/>
                </a:moveTo>
                <a:lnTo>
                  <a:pt x="3928532" y="33865"/>
                </a:lnTo>
                <a:lnTo>
                  <a:pt x="3928532" y="67732"/>
                </a:lnTo>
                <a:lnTo>
                  <a:pt x="3962399" y="67732"/>
                </a:lnTo>
                <a:lnTo>
                  <a:pt x="3962399" y="33865"/>
                </a:lnTo>
                <a:close/>
              </a:path>
              <a:path w="6898005" h="101600">
                <a:moveTo>
                  <a:pt x="4030132" y="33865"/>
                </a:moveTo>
                <a:lnTo>
                  <a:pt x="3996265" y="33865"/>
                </a:lnTo>
                <a:lnTo>
                  <a:pt x="3996265" y="67732"/>
                </a:lnTo>
                <a:lnTo>
                  <a:pt x="4030132" y="67732"/>
                </a:lnTo>
                <a:lnTo>
                  <a:pt x="4030132" y="33865"/>
                </a:lnTo>
                <a:close/>
              </a:path>
              <a:path w="6898005" h="101600">
                <a:moveTo>
                  <a:pt x="4097865" y="33865"/>
                </a:moveTo>
                <a:lnTo>
                  <a:pt x="4063999" y="33865"/>
                </a:lnTo>
                <a:lnTo>
                  <a:pt x="4063999" y="67732"/>
                </a:lnTo>
                <a:lnTo>
                  <a:pt x="4097865" y="67732"/>
                </a:lnTo>
                <a:lnTo>
                  <a:pt x="4097865" y="33865"/>
                </a:lnTo>
                <a:close/>
              </a:path>
              <a:path w="6898005" h="101600">
                <a:moveTo>
                  <a:pt x="4165599" y="33865"/>
                </a:moveTo>
                <a:lnTo>
                  <a:pt x="4131732" y="33865"/>
                </a:lnTo>
                <a:lnTo>
                  <a:pt x="4131732" y="67732"/>
                </a:lnTo>
                <a:lnTo>
                  <a:pt x="4165599" y="67732"/>
                </a:lnTo>
                <a:lnTo>
                  <a:pt x="4165599" y="33865"/>
                </a:lnTo>
                <a:close/>
              </a:path>
              <a:path w="6898005" h="101600">
                <a:moveTo>
                  <a:pt x="4233332" y="33865"/>
                </a:moveTo>
                <a:lnTo>
                  <a:pt x="4199465" y="33865"/>
                </a:lnTo>
                <a:lnTo>
                  <a:pt x="4199465" y="67732"/>
                </a:lnTo>
                <a:lnTo>
                  <a:pt x="4233332" y="67732"/>
                </a:lnTo>
                <a:lnTo>
                  <a:pt x="4233332" y="33865"/>
                </a:lnTo>
                <a:close/>
              </a:path>
              <a:path w="6898005" h="101600">
                <a:moveTo>
                  <a:pt x="4301065" y="33865"/>
                </a:moveTo>
                <a:lnTo>
                  <a:pt x="4267199" y="33865"/>
                </a:lnTo>
                <a:lnTo>
                  <a:pt x="4267199" y="67732"/>
                </a:lnTo>
                <a:lnTo>
                  <a:pt x="4301065" y="67732"/>
                </a:lnTo>
                <a:lnTo>
                  <a:pt x="4301065" y="33865"/>
                </a:lnTo>
                <a:close/>
              </a:path>
              <a:path w="6898005" h="101600">
                <a:moveTo>
                  <a:pt x="4368799" y="33865"/>
                </a:moveTo>
                <a:lnTo>
                  <a:pt x="4334932" y="33865"/>
                </a:lnTo>
                <a:lnTo>
                  <a:pt x="4334932" y="67732"/>
                </a:lnTo>
                <a:lnTo>
                  <a:pt x="4368799" y="67732"/>
                </a:lnTo>
                <a:lnTo>
                  <a:pt x="4368799" y="33865"/>
                </a:lnTo>
                <a:close/>
              </a:path>
              <a:path w="6898005" h="101600">
                <a:moveTo>
                  <a:pt x="4436532" y="33865"/>
                </a:moveTo>
                <a:lnTo>
                  <a:pt x="4402665" y="33865"/>
                </a:lnTo>
                <a:lnTo>
                  <a:pt x="4402665" y="67732"/>
                </a:lnTo>
                <a:lnTo>
                  <a:pt x="4436532" y="67732"/>
                </a:lnTo>
                <a:lnTo>
                  <a:pt x="4436532" y="33865"/>
                </a:lnTo>
                <a:close/>
              </a:path>
              <a:path w="6898005" h="101600">
                <a:moveTo>
                  <a:pt x="4504265" y="33865"/>
                </a:moveTo>
                <a:lnTo>
                  <a:pt x="4470399" y="33865"/>
                </a:lnTo>
                <a:lnTo>
                  <a:pt x="4470399" y="67732"/>
                </a:lnTo>
                <a:lnTo>
                  <a:pt x="4504265" y="67732"/>
                </a:lnTo>
                <a:lnTo>
                  <a:pt x="4504265" y="33865"/>
                </a:lnTo>
                <a:close/>
              </a:path>
              <a:path w="6898005" h="101600">
                <a:moveTo>
                  <a:pt x="4571999" y="33865"/>
                </a:moveTo>
                <a:lnTo>
                  <a:pt x="4538132" y="33865"/>
                </a:lnTo>
                <a:lnTo>
                  <a:pt x="4538132" y="67732"/>
                </a:lnTo>
                <a:lnTo>
                  <a:pt x="4571999" y="67732"/>
                </a:lnTo>
                <a:lnTo>
                  <a:pt x="4571999" y="33865"/>
                </a:lnTo>
                <a:close/>
              </a:path>
              <a:path w="6898005" h="101600">
                <a:moveTo>
                  <a:pt x="4639732" y="33865"/>
                </a:moveTo>
                <a:lnTo>
                  <a:pt x="4605865" y="33865"/>
                </a:lnTo>
                <a:lnTo>
                  <a:pt x="4605865" y="67732"/>
                </a:lnTo>
                <a:lnTo>
                  <a:pt x="4639732" y="67732"/>
                </a:lnTo>
                <a:lnTo>
                  <a:pt x="4639732" y="33865"/>
                </a:lnTo>
                <a:close/>
              </a:path>
              <a:path w="6898005" h="101600">
                <a:moveTo>
                  <a:pt x="4707465" y="33865"/>
                </a:moveTo>
                <a:lnTo>
                  <a:pt x="4673599" y="33865"/>
                </a:lnTo>
                <a:lnTo>
                  <a:pt x="4673599" y="67732"/>
                </a:lnTo>
                <a:lnTo>
                  <a:pt x="4707465" y="67732"/>
                </a:lnTo>
                <a:lnTo>
                  <a:pt x="4707465" y="33865"/>
                </a:lnTo>
                <a:close/>
              </a:path>
              <a:path w="6898005" h="101600">
                <a:moveTo>
                  <a:pt x="4775199" y="33865"/>
                </a:moveTo>
                <a:lnTo>
                  <a:pt x="4741332" y="33865"/>
                </a:lnTo>
                <a:lnTo>
                  <a:pt x="4741332" y="67732"/>
                </a:lnTo>
                <a:lnTo>
                  <a:pt x="4775199" y="67732"/>
                </a:lnTo>
                <a:lnTo>
                  <a:pt x="4775199" y="33865"/>
                </a:lnTo>
                <a:close/>
              </a:path>
              <a:path w="6898005" h="101600">
                <a:moveTo>
                  <a:pt x="4842932" y="33865"/>
                </a:moveTo>
                <a:lnTo>
                  <a:pt x="4809065" y="33865"/>
                </a:lnTo>
                <a:lnTo>
                  <a:pt x="4809065" y="67732"/>
                </a:lnTo>
                <a:lnTo>
                  <a:pt x="4842932" y="67732"/>
                </a:lnTo>
                <a:lnTo>
                  <a:pt x="4842932" y="33865"/>
                </a:lnTo>
                <a:close/>
              </a:path>
              <a:path w="6898005" h="101600">
                <a:moveTo>
                  <a:pt x="4910665" y="33865"/>
                </a:moveTo>
                <a:lnTo>
                  <a:pt x="4876799" y="33865"/>
                </a:lnTo>
                <a:lnTo>
                  <a:pt x="4876799" y="67732"/>
                </a:lnTo>
                <a:lnTo>
                  <a:pt x="4910665" y="67732"/>
                </a:lnTo>
                <a:lnTo>
                  <a:pt x="4910665" y="33865"/>
                </a:lnTo>
                <a:close/>
              </a:path>
              <a:path w="6898005" h="101600">
                <a:moveTo>
                  <a:pt x="4978399" y="33865"/>
                </a:moveTo>
                <a:lnTo>
                  <a:pt x="4944532" y="33865"/>
                </a:lnTo>
                <a:lnTo>
                  <a:pt x="4944532" y="67732"/>
                </a:lnTo>
                <a:lnTo>
                  <a:pt x="4978399" y="67732"/>
                </a:lnTo>
                <a:lnTo>
                  <a:pt x="4978399" y="33865"/>
                </a:lnTo>
                <a:close/>
              </a:path>
              <a:path w="6898005" h="101600">
                <a:moveTo>
                  <a:pt x="5046132" y="33865"/>
                </a:moveTo>
                <a:lnTo>
                  <a:pt x="5012265" y="33865"/>
                </a:lnTo>
                <a:lnTo>
                  <a:pt x="5012265" y="67732"/>
                </a:lnTo>
                <a:lnTo>
                  <a:pt x="5046132" y="67732"/>
                </a:lnTo>
                <a:lnTo>
                  <a:pt x="5046132" y="33865"/>
                </a:lnTo>
                <a:close/>
              </a:path>
              <a:path w="6898005" h="101600">
                <a:moveTo>
                  <a:pt x="5113865" y="33865"/>
                </a:moveTo>
                <a:lnTo>
                  <a:pt x="5079999" y="33865"/>
                </a:lnTo>
                <a:lnTo>
                  <a:pt x="5079999" y="67732"/>
                </a:lnTo>
                <a:lnTo>
                  <a:pt x="5113865" y="67732"/>
                </a:lnTo>
                <a:lnTo>
                  <a:pt x="5113865" y="33865"/>
                </a:lnTo>
                <a:close/>
              </a:path>
              <a:path w="6898005" h="101600">
                <a:moveTo>
                  <a:pt x="5181599" y="33865"/>
                </a:moveTo>
                <a:lnTo>
                  <a:pt x="5147732" y="33865"/>
                </a:lnTo>
                <a:lnTo>
                  <a:pt x="5147732" y="67732"/>
                </a:lnTo>
                <a:lnTo>
                  <a:pt x="5181599" y="67732"/>
                </a:lnTo>
                <a:lnTo>
                  <a:pt x="5181599" y="33865"/>
                </a:lnTo>
                <a:close/>
              </a:path>
              <a:path w="6898005" h="101600">
                <a:moveTo>
                  <a:pt x="5249332" y="33865"/>
                </a:moveTo>
                <a:lnTo>
                  <a:pt x="5215465" y="33865"/>
                </a:lnTo>
                <a:lnTo>
                  <a:pt x="5215465" y="67732"/>
                </a:lnTo>
                <a:lnTo>
                  <a:pt x="5249332" y="67732"/>
                </a:lnTo>
                <a:lnTo>
                  <a:pt x="5249332" y="33865"/>
                </a:lnTo>
                <a:close/>
              </a:path>
              <a:path w="6898005" h="101600">
                <a:moveTo>
                  <a:pt x="5317065" y="33865"/>
                </a:moveTo>
                <a:lnTo>
                  <a:pt x="5283199" y="33865"/>
                </a:lnTo>
                <a:lnTo>
                  <a:pt x="5283199" y="67732"/>
                </a:lnTo>
                <a:lnTo>
                  <a:pt x="5317065" y="67732"/>
                </a:lnTo>
                <a:lnTo>
                  <a:pt x="5317065" y="33865"/>
                </a:lnTo>
                <a:close/>
              </a:path>
              <a:path w="6898005" h="101600">
                <a:moveTo>
                  <a:pt x="5384799" y="33865"/>
                </a:moveTo>
                <a:lnTo>
                  <a:pt x="5350932" y="33865"/>
                </a:lnTo>
                <a:lnTo>
                  <a:pt x="5350932" y="67732"/>
                </a:lnTo>
                <a:lnTo>
                  <a:pt x="5384799" y="67732"/>
                </a:lnTo>
                <a:lnTo>
                  <a:pt x="5384799" y="33865"/>
                </a:lnTo>
                <a:close/>
              </a:path>
              <a:path w="6898005" h="101600">
                <a:moveTo>
                  <a:pt x="5452532" y="33865"/>
                </a:moveTo>
                <a:lnTo>
                  <a:pt x="5418665" y="33865"/>
                </a:lnTo>
                <a:lnTo>
                  <a:pt x="5418665" y="67732"/>
                </a:lnTo>
                <a:lnTo>
                  <a:pt x="5452532" y="67732"/>
                </a:lnTo>
                <a:lnTo>
                  <a:pt x="5452532" y="33865"/>
                </a:lnTo>
                <a:close/>
              </a:path>
              <a:path w="6898005" h="101600">
                <a:moveTo>
                  <a:pt x="5520265" y="33865"/>
                </a:moveTo>
                <a:lnTo>
                  <a:pt x="5486399" y="33865"/>
                </a:lnTo>
                <a:lnTo>
                  <a:pt x="5486399" y="67732"/>
                </a:lnTo>
                <a:lnTo>
                  <a:pt x="5520265" y="67732"/>
                </a:lnTo>
                <a:lnTo>
                  <a:pt x="5520265" y="33865"/>
                </a:lnTo>
                <a:close/>
              </a:path>
              <a:path w="6898005" h="101600">
                <a:moveTo>
                  <a:pt x="5587999" y="33865"/>
                </a:moveTo>
                <a:lnTo>
                  <a:pt x="5554132" y="33865"/>
                </a:lnTo>
                <a:lnTo>
                  <a:pt x="5554132" y="67732"/>
                </a:lnTo>
                <a:lnTo>
                  <a:pt x="5587999" y="67732"/>
                </a:lnTo>
                <a:lnTo>
                  <a:pt x="5587999" y="33865"/>
                </a:lnTo>
                <a:close/>
              </a:path>
              <a:path w="6898005" h="101600">
                <a:moveTo>
                  <a:pt x="5655732" y="33865"/>
                </a:moveTo>
                <a:lnTo>
                  <a:pt x="5621865" y="33865"/>
                </a:lnTo>
                <a:lnTo>
                  <a:pt x="5621865" y="67732"/>
                </a:lnTo>
                <a:lnTo>
                  <a:pt x="5655732" y="67732"/>
                </a:lnTo>
                <a:lnTo>
                  <a:pt x="5655732" y="33865"/>
                </a:lnTo>
                <a:close/>
              </a:path>
              <a:path w="6898005" h="101600">
                <a:moveTo>
                  <a:pt x="5723465" y="33865"/>
                </a:moveTo>
                <a:lnTo>
                  <a:pt x="5689599" y="33865"/>
                </a:lnTo>
                <a:lnTo>
                  <a:pt x="5689599" y="67732"/>
                </a:lnTo>
                <a:lnTo>
                  <a:pt x="5723465" y="67732"/>
                </a:lnTo>
                <a:lnTo>
                  <a:pt x="5723465" y="33865"/>
                </a:lnTo>
                <a:close/>
              </a:path>
              <a:path w="6898005" h="101600">
                <a:moveTo>
                  <a:pt x="5791199" y="33865"/>
                </a:moveTo>
                <a:lnTo>
                  <a:pt x="5757332" y="33865"/>
                </a:lnTo>
                <a:lnTo>
                  <a:pt x="5757332" y="67732"/>
                </a:lnTo>
                <a:lnTo>
                  <a:pt x="5791199" y="67732"/>
                </a:lnTo>
                <a:lnTo>
                  <a:pt x="5791199" y="33865"/>
                </a:lnTo>
                <a:close/>
              </a:path>
              <a:path w="6898005" h="101600">
                <a:moveTo>
                  <a:pt x="5858932" y="33865"/>
                </a:moveTo>
                <a:lnTo>
                  <a:pt x="5825065" y="33865"/>
                </a:lnTo>
                <a:lnTo>
                  <a:pt x="5825065" y="67732"/>
                </a:lnTo>
                <a:lnTo>
                  <a:pt x="5858932" y="67732"/>
                </a:lnTo>
                <a:lnTo>
                  <a:pt x="5858932" y="33865"/>
                </a:lnTo>
                <a:close/>
              </a:path>
              <a:path w="6898005" h="101600">
                <a:moveTo>
                  <a:pt x="5926665" y="33865"/>
                </a:moveTo>
                <a:lnTo>
                  <a:pt x="5892799" y="33865"/>
                </a:lnTo>
                <a:lnTo>
                  <a:pt x="5892799" y="67732"/>
                </a:lnTo>
                <a:lnTo>
                  <a:pt x="5926665" y="67732"/>
                </a:lnTo>
                <a:lnTo>
                  <a:pt x="5926665" y="33865"/>
                </a:lnTo>
                <a:close/>
              </a:path>
              <a:path w="6898005" h="101600">
                <a:moveTo>
                  <a:pt x="5994399" y="33865"/>
                </a:moveTo>
                <a:lnTo>
                  <a:pt x="5960532" y="33865"/>
                </a:lnTo>
                <a:lnTo>
                  <a:pt x="5960532" y="67732"/>
                </a:lnTo>
                <a:lnTo>
                  <a:pt x="5994399" y="67732"/>
                </a:lnTo>
                <a:lnTo>
                  <a:pt x="5994399" y="33865"/>
                </a:lnTo>
                <a:close/>
              </a:path>
              <a:path w="6898005" h="101600">
                <a:moveTo>
                  <a:pt x="6062132" y="33865"/>
                </a:moveTo>
                <a:lnTo>
                  <a:pt x="6028265" y="33865"/>
                </a:lnTo>
                <a:lnTo>
                  <a:pt x="6028265" y="67732"/>
                </a:lnTo>
                <a:lnTo>
                  <a:pt x="6062132" y="67732"/>
                </a:lnTo>
                <a:lnTo>
                  <a:pt x="6062132" y="33865"/>
                </a:lnTo>
                <a:close/>
              </a:path>
              <a:path w="6898005" h="101600">
                <a:moveTo>
                  <a:pt x="6129865" y="33865"/>
                </a:moveTo>
                <a:lnTo>
                  <a:pt x="6095999" y="33865"/>
                </a:lnTo>
                <a:lnTo>
                  <a:pt x="6095999" y="67732"/>
                </a:lnTo>
                <a:lnTo>
                  <a:pt x="6129865" y="67732"/>
                </a:lnTo>
                <a:lnTo>
                  <a:pt x="6129865" y="33865"/>
                </a:lnTo>
                <a:close/>
              </a:path>
              <a:path w="6898005" h="101600">
                <a:moveTo>
                  <a:pt x="6197599" y="33865"/>
                </a:moveTo>
                <a:lnTo>
                  <a:pt x="6163732" y="33865"/>
                </a:lnTo>
                <a:lnTo>
                  <a:pt x="6163732" y="67732"/>
                </a:lnTo>
                <a:lnTo>
                  <a:pt x="6197599" y="67732"/>
                </a:lnTo>
                <a:lnTo>
                  <a:pt x="6197599" y="33865"/>
                </a:lnTo>
                <a:close/>
              </a:path>
              <a:path w="6898005" h="101600">
                <a:moveTo>
                  <a:pt x="6265332" y="33865"/>
                </a:moveTo>
                <a:lnTo>
                  <a:pt x="6231465" y="33865"/>
                </a:lnTo>
                <a:lnTo>
                  <a:pt x="6231465" y="67732"/>
                </a:lnTo>
                <a:lnTo>
                  <a:pt x="6265332" y="67732"/>
                </a:lnTo>
                <a:lnTo>
                  <a:pt x="6265332" y="33865"/>
                </a:lnTo>
                <a:close/>
              </a:path>
              <a:path w="6898005" h="101600">
                <a:moveTo>
                  <a:pt x="6333065" y="33865"/>
                </a:moveTo>
                <a:lnTo>
                  <a:pt x="6299199" y="33865"/>
                </a:lnTo>
                <a:lnTo>
                  <a:pt x="6299199" y="67732"/>
                </a:lnTo>
                <a:lnTo>
                  <a:pt x="6333065" y="67732"/>
                </a:lnTo>
                <a:lnTo>
                  <a:pt x="6333065" y="33865"/>
                </a:lnTo>
                <a:close/>
              </a:path>
              <a:path w="6898005" h="101600">
                <a:moveTo>
                  <a:pt x="6400799" y="33865"/>
                </a:moveTo>
                <a:lnTo>
                  <a:pt x="6366932" y="33865"/>
                </a:lnTo>
                <a:lnTo>
                  <a:pt x="6366932" y="67732"/>
                </a:lnTo>
                <a:lnTo>
                  <a:pt x="6400799" y="67732"/>
                </a:lnTo>
                <a:lnTo>
                  <a:pt x="6400799" y="33865"/>
                </a:lnTo>
                <a:close/>
              </a:path>
              <a:path w="6898005" h="101600">
                <a:moveTo>
                  <a:pt x="6468532" y="33865"/>
                </a:moveTo>
                <a:lnTo>
                  <a:pt x="6434665" y="33865"/>
                </a:lnTo>
                <a:lnTo>
                  <a:pt x="6434665" y="67732"/>
                </a:lnTo>
                <a:lnTo>
                  <a:pt x="6468532" y="67732"/>
                </a:lnTo>
                <a:lnTo>
                  <a:pt x="6468532" y="33865"/>
                </a:lnTo>
                <a:close/>
              </a:path>
              <a:path w="6898005" h="101600">
                <a:moveTo>
                  <a:pt x="6536265" y="33865"/>
                </a:moveTo>
                <a:lnTo>
                  <a:pt x="6502399" y="33865"/>
                </a:lnTo>
                <a:lnTo>
                  <a:pt x="6502399" y="67732"/>
                </a:lnTo>
                <a:lnTo>
                  <a:pt x="6536265" y="67732"/>
                </a:lnTo>
                <a:lnTo>
                  <a:pt x="6536265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2" y="33865"/>
                </a:lnTo>
                <a:lnTo>
                  <a:pt x="6570132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2" y="33865"/>
                </a:moveTo>
                <a:lnTo>
                  <a:pt x="6637865" y="33865"/>
                </a:lnTo>
                <a:lnTo>
                  <a:pt x="6637865" y="67732"/>
                </a:lnTo>
                <a:lnTo>
                  <a:pt x="6671732" y="67732"/>
                </a:lnTo>
                <a:lnTo>
                  <a:pt x="6671732" y="33865"/>
                </a:lnTo>
                <a:close/>
              </a:path>
              <a:path w="6898005" h="101600">
                <a:moveTo>
                  <a:pt x="6739465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5" y="67732"/>
                </a:lnTo>
                <a:lnTo>
                  <a:pt x="6739465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430520" y="6958752"/>
            <a:ext cx="16510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⼏点思考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991187" y="6977380"/>
            <a:ext cx="806450" cy="906780"/>
          </a:xfrm>
          <a:custGeom>
            <a:rect l="l" t="t" r="r" b="b"/>
            <a:pathLst>
              <a:path w="806450" h="906778">
                <a:moveTo>
                  <a:pt x="0" y="906780"/>
                </a:moveTo>
                <a:lnTo>
                  <a:pt x="806026" y="906780"/>
                </a:lnTo>
                <a:lnTo>
                  <a:pt x="806026" y="0"/>
                </a:lnTo>
                <a:lnTo>
                  <a:pt x="0" y="0"/>
                </a:lnTo>
                <a:lnTo>
                  <a:pt x="0" y="906780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229100" y="719836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四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48337" y="7078557"/>
            <a:ext cx="867410" cy="941069"/>
          </a:xfrm>
          <a:custGeom>
            <a:rect l="l" t="t" r="r" b="b"/>
            <a:pathLst>
              <a:path w="867410" h="941069">
                <a:moveTo>
                  <a:pt x="0" y="940646"/>
                </a:moveTo>
                <a:lnTo>
                  <a:pt x="866985" y="940646"/>
                </a:lnTo>
                <a:lnTo>
                  <a:pt x="866985" y="0"/>
                </a:lnTo>
                <a:lnTo>
                  <a:pt x="866985" y="940646"/>
                </a:lnTo>
                <a:lnTo>
                  <a:pt x="0" y="940646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39870" y="7070090"/>
            <a:ext cx="883919" cy="957580"/>
          </a:xfrm>
          <a:custGeom>
            <a:rect l="l" t="t" r="r" b="b"/>
            <a:pathLst>
              <a:path w="883919" h="957578">
                <a:moveTo>
                  <a:pt x="866987" y="940646"/>
                </a:moveTo>
                <a:lnTo>
                  <a:pt x="3790" y="940646"/>
                </a:lnTo>
                <a:lnTo>
                  <a:pt x="0" y="944437"/>
                </a:lnTo>
                <a:lnTo>
                  <a:pt x="0" y="953789"/>
                </a:lnTo>
                <a:lnTo>
                  <a:pt x="3790" y="957579"/>
                </a:lnTo>
                <a:lnTo>
                  <a:pt x="880129" y="957579"/>
                </a:lnTo>
                <a:lnTo>
                  <a:pt x="883919" y="953789"/>
                </a:lnTo>
                <a:lnTo>
                  <a:pt x="883919" y="949113"/>
                </a:lnTo>
                <a:lnTo>
                  <a:pt x="866987" y="949113"/>
                </a:lnTo>
                <a:lnTo>
                  <a:pt x="866987" y="940646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7" y="3790"/>
                </a:lnTo>
                <a:lnTo>
                  <a:pt x="866987" y="949113"/>
                </a:lnTo>
                <a:lnTo>
                  <a:pt x="875452" y="949113"/>
                </a:lnTo>
                <a:lnTo>
                  <a:pt x="875452" y="940646"/>
                </a:lnTo>
                <a:lnTo>
                  <a:pt x="883919" y="940646"/>
                </a:lnTo>
                <a:lnTo>
                  <a:pt x="883919" y="3790"/>
                </a:lnTo>
                <a:lnTo>
                  <a:pt x="880129" y="0"/>
                </a:lnTo>
                <a:close/>
              </a:path>
              <a:path w="883919" h="957578">
                <a:moveTo>
                  <a:pt x="883919" y="940646"/>
                </a:moveTo>
                <a:lnTo>
                  <a:pt x="875452" y="940646"/>
                </a:lnTo>
                <a:lnTo>
                  <a:pt x="875452" y="949113"/>
                </a:lnTo>
                <a:lnTo>
                  <a:pt x="883919" y="949113"/>
                </a:lnTo>
                <a:lnTo>
                  <a:pt x="883919" y="940646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138049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24865"/>
              </a:tabLst>
            </a:pPr>
            <a:r>
              <a:rPr spc="15"/>
              <a:t>⽬	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2017011"/>
            <a:ext cx="1922780" cy="6165215"/>
          </a:xfrm>
          <a:custGeom>
            <a:rect l="l" t="t" r="r" b="b"/>
            <a:pathLst>
              <a:path w="1922780" h="6165215">
                <a:moveTo>
                  <a:pt x="34544" y="17181"/>
                </a:moveTo>
                <a:lnTo>
                  <a:pt x="15775" y="17181"/>
                </a:lnTo>
                <a:lnTo>
                  <a:pt x="12042" y="24781"/>
                </a:lnTo>
                <a:lnTo>
                  <a:pt x="34152" y="35957"/>
                </a:lnTo>
                <a:lnTo>
                  <a:pt x="41791" y="20844"/>
                </a:lnTo>
                <a:lnTo>
                  <a:pt x="34544" y="17181"/>
                </a:lnTo>
                <a:close/>
              </a:path>
              <a:path w="1922780" h="6165215">
                <a:moveTo>
                  <a:pt x="12007" y="24764"/>
                </a:moveTo>
                <a:close/>
              </a:path>
              <a:path w="1922780" h="6165215">
                <a:moveTo>
                  <a:pt x="15775" y="17181"/>
                </a:moveTo>
                <a:lnTo>
                  <a:pt x="11955" y="24737"/>
                </a:lnTo>
                <a:lnTo>
                  <a:pt x="15775" y="17181"/>
                </a:lnTo>
                <a:close/>
              </a:path>
              <a:path w="1922780" h="6165215">
                <a:moveTo>
                  <a:pt x="0" y="0"/>
                </a:moveTo>
                <a:lnTo>
                  <a:pt x="0" y="18865"/>
                </a:lnTo>
                <a:lnTo>
                  <a:pt x="12007" y="24764"/>
                </a:lnTo>
                <a:lnTo>
                  <a:pt x="15775" y="17181"/>
                </a:lnTo>
                <a:lnTo>
                  <a:pt x="34544" y="17181"/>
                </a:lnTo>
                <a:lnTo>
                  <a:pt x="19594" y="9624"/>
                </a:lnTo>
                <a:lnTo>
                  <a:pt x="0" y="0"/>
                </a:lnTo>
                <a:close/>
              </a:path>
              <a:path w="1922780" h="6165215">
                <a:moveTo>
                  <a:pt x="203840" y="108637"/>
                </a:moveTo>
                <a:lnTo>
                  <a:pt x="186941" y="108637"/>
                </a:lnTo>
                <a:lnTo>
                  <a:pt x="182782" y="116012"/>
                </a:lnTo>
                <a:lnTo>
                  <a:pt x="197450" y="124505"/>
                </a:lnTo>
                <a:lnTo>
                  <a:pt x="205935" y="109850"/>
                </a:lnTo>
                <a:lnTo>
                  <a:pt x="203840" y="108637"/>
                </a:lnTo>
                <a:close/>
              </a:path>
              <a:path w="1922780" h="6165215">
                <a:moveTo>
                  <a:pt x="182700" y="115966"/>
                </a:moveTo>
                <a:close/>
              </a:path>
              <a:path w="1922780" h="6165215">
                <a:moveTo>
                  <a:pt x="186941" y="108637"/>
                </a:moveTo>
                <a:lnTo>
                  <a:pt x="182699" y="115965"/>
                </a:lnTo>
                <a:lnTo>
                  <a:pt x="186941" y="108637"/>
                </a:lnTo>
                <a:close/>
              </a:path>
              <a:path w="1922780" h="6165215">
                <a:moveTo>
                  <a:pt x="170411" y="89596"/>
                </a:moveTo>
                <a:lnTo>
                  <a:pt x="153174" y="89596"/>
                </a:lnTo>
                <a:lnTo>
                  <a:pt x="149099" y="97018"/>
                </a:lnTo>
                <a:lnTo>
                  <a:pt x="182700" y="115966"/>
                </a:lnTo>
                <a:lnTo>
                  <a:pt x="186941" y="108637"/>
                </a:lnTo>
                <a:lnTo>
                  <a:pt x="203840" y="108637"/>
                </a:lnTo>
                <a:lnTo>
                  <a:pt x="191183" y="101310"/>
                </a:lnTo>
                <a:lnTo>
                  <a:pt x="170411" y="89596"/>
                </a:lnTo>
                <a:close/>
              </a:path>
              <a:path w="1922780" h="6165215">
                <a:moveTo>
                  <a:pt x="149076" y="97005"/>
                </a:moveTo>
                <a:close/>
              </a:path>
              <a:path w="1922780" h="6165215">
                <a:moveTo>
                  <a:pt x="153174" y="89596"/>
                </a:moveTo>
                <a:lnTo>
                  <a:pt x="149015" y="96971"/>
                </a:lnTo>
                <a:lnTo>
                  <a:pt x="153174" y="89596"/>
                </a:lnTo>
                <a:close/>
              </a:path>
              <a:path w="1922780" h="6165215">
                <a:moveTo>
                  <a:pt x="136763" y="70927"/>
                </a:moveTo>
                <a:lnTo>
                  <a:pt x="119171" y="70927"/>
                </a:lnTo>
                <a:lnTo>
                  <a:pt x="115181" y="78395"/>
                </a:lnTo>
                <a:lnTo>
                  <a:pt x="149076" y="97005"/>
                </a:lnTo>
                <a:lnTo>
                  <a:pt x="153174" y="89596"/>
                </a:lnTo>
                <a:lnTo>
                  <a:pt x="170411" y="89596"/>
                </a:lnTo>
                <a:lnTo>
                  <a:pt x="157333" y="82221"/>
                </a:lnTo>
                <a:lnTo>
                  <a:pt x="136763" y="70927"/>
                </a:lnTo>
                <a:close/>
              </a:path>
              <a:path w="1922780" h="6165215">
                <a:moveTo>
                  <a:pt x="115133" y="78369"/>
                </a:moveTo>
                <a:close/>
              </a:path>
              <a:path w="1922780" h="6165215">
                <a:moveTo>
                  <a:pt x="119171" y="70927"/>
                </a:moveTo>
                <a:lnTo>
                  <a:pt x="115096" y="78349"/>
                </a:lnTo>
                <a:lnTo>
                  <a:pt x="119171" y="70927"/>
                </a:lnTo>
                <a:close/>
              </a:path>
              <a:path w="1922780" h="6165215">
                <a:moveTo>
                  <a:pt x="102900" y="52633"/>
                </a:moveTo>
                <a:lnTo>
                  <a:pt x="84935" y="52633"/>
                </a:lnTo>
                <a:lnTo>
                  <a:pt x="81030" y="60145"/>
                </a:lnTo>
                <a:lnTo>
                  <a:pt x="115133" y="78369"/>
                </a:lnTo>
                <a:lnTo>
                  <a:pt x="119171" y="70927"/>
                </a:lnTo>
                <a:lnTo>
                  <a:pt x="136763" y="70927"/>
                </a:lnTo>
                <a:lnTo>
                  <a:pt x="123246" y="63505"/>
                </a:lnTo>
                <a:lnTo>
                  <a:pt x="102900" y="52633"/>
                </a:lnTo>
                <a:close/>
              </a:path>
              <a:path w="1922780" h="6165215">
                <a:moveTo>
                  <a:pt x="80959" y="60108"/>
                </a:moveTo>
                <a:close/>
              </a:path>
              <a:path w="1922780" h="6165215">
                <a:moveTo>
                  <a:pt x="84935" y="52633"/>
                </a:moveTo>
                <a:lnTo>
                  <a:pt x="80945" y="60101"/>
                </a:lnTo>
                <a:lnTo>
                  <a:pt x="84935" y="52633"/>
                </a:lnTo>
                <a:close/>
              </a:path>
              <a:path w="1922780" h="6165215">
                <a:moveTo>
                  <a:pt x="87023" y="44176"/>
                </a:moveTo>
                <a:lnTo>
                  <a:pt x="79213" y="59201"/>
                </a:lnTo>
                <a:lnTo>
                  <a:pt x="80959" y="60108"/>
                </a:lnTo>
                <a:lnTo>
                  <a:pt x="84935" y="52633"/>
                </a:lnTo>
                <a:lnTo>
                  <a:pt x="102900" y="52633"/>
                </a:lnTo>
                <a:lnTo>
                  <a:pt x="88925" y="45165"/>
                </a:lnTo>
                <a:lnTo>
                  <a:pt x="87023" y="44176"/>
                </a:lnTo>
                <a:close/>
              </a:path>
              <a:path w="1922780" h="6165215">
                <a:moveTo>
                  <a:pt x="335148" y="188470"/>
                </a:moveTo>
                <a:lnTo>
                  <a:pt x="319595" y="188470"/>
                </a:lnTo>
                <a:lnTo>
                  <a:pt x="315107" y="195649"/>
                </a:lnTo>
                <a:lnTo>
                  <a:pt x="355650" y="221961"/>
                </a:lnTo>
                <a:lnTo>
                  <a:pt x="364868" y="207756"/>
                </a:lnTo>
                <a:lnTo>
                  <a:pt x="335148" y="188470"/>
                </a:lnTo>
                <a:close/>
              </a:path>
              <a:path w="1922780" h="6165215">
                <a:moveTo>
                  <a:pt x="315069" y="195625"/>
                </a:moveTo>
                <a:close/>
              </a:path>
              <a:path w="1922780" h="6165215">
                <a:moveTo>
                  <a:pt x="319595" y="188470"/>
                </a:moveTo>
                <a:lnTo>
                  <a:pt x="314986" y="195572"/>
                </a:lnTo>
                <a:lnTo>
                  <a:pt x="319595" y="188470"/>
                </a:lnTo>
                <a:close/>
              </a:path>
              <a:path w="1922780" h="6165215">
                <a:moveTo>
                  <a:pt x="302770" y="167967"/>
                </a:moveTo>
                <a:lnTo>
                  <a:pt x="286799" y="167967"/>
                </a:lnTo>
                <a:lnTo>
                  <a:pt x="282393" y="175197"/>
                </a:lnTo>
                <a:lnTo>
                  <a:pt x="315069" y="195625"/>
                </a:lnTo>
                <a:lnTo>
                  <a:pt x="319595" y="188470"/>
                </a:lnTo>
                <a:lnTo>
                  <a:pt x="335148" y="188470"/>
                </a:lnTo>
                <a:lnTo>
                  <a:pt x="324204" y="181368"/>
                </a:lnTo>
                <a:lnTo>
                  <a:pt x="302770" y="167967"/>
                </a:lnTo>
                <a:close/>
              </a:path>
              <a:path w="1922780" h="6165215">
                <a:moveTo>
                  <a:pt x="282387" y="175193"/>
                </a:moveTo>
                <a:close/>
              </a:path>
              <a:path w="1922780" h="6165215">
                <a:moveTo>
                  <a:pt x="286799" y="167967"/>
                </a:moveTo>
                <a:lnTo>
                  <a:pt x="282311" y="175146"/>
                </a:lnTo>
                <a:lnTo>
                  <a:pt x="286799" y="167967"/>
                </a:lnTo>
                <a:close/>
              </a:path>
              <a:path w="1922780" h="6165215">
                <a:moveTo>
                  <a:pt x="270024" y="147826"/>
                </a:moveTo>
                <a:lnTo>
                  <a:pt x="253756" y="147826"/>
                </a:lnTo>
                <a:lnTo>
                  <a:pt x="249432" y="155104"/>
                </a:lnTo>
                <a:lnTo>
                  <a:pt x="282387" y="175193"/>
                </a:lnTo>
                <a:lnTo>
                  <a:pt x="286799" y="167967"/>
                </a:lnTo>
                <a:lnTo>
                  <a:pt x="302770" y="167967"/>
                </a:lnTo>
                <a:lnTo>
                  <a:pt x="291287" y="160787"/>
                </a:lnTo>
                <a:lnTo>
                  <a:pt x="270024" y="147826"/>
                </a:lnTo>
                <a:close/>
              </a:path>
              <a:path w="1922780" h="6165215">
                <a:moveTo>
                  <a:pt x="249401" y="155086"/>
                </a:moveTo>
                <a:close/>
              </a:path>
              <a:path w="1922780" h="6165215">
                <a:moveTo>
                  <a:pt x="253756" y="147826"/>
                </a:moveTo>
                <a:lnTo>
                  <a:pt x="249350" y="155055"/>
                </a:lnTo>
                <a:lnTo>
                  <a:pt x="253756" y="147826"/>
                </a:lnTo>
                <a:close/>
              </a:path>
              <a:path w="1922780" h="6165215">
                <a:moveTo>
                  <a:pt x="249814" y="135635"/>
                </a:moveTo>
                <a:lnTo>
                  <a:pt x="241165" y="150193"/>
                </a:lnTo>
                <a:lnTo>
                  <a:pt x="249401" y="155086"/>
                </a:lnTo>
                <a:lnTo>
                  <a:pt x="253756" y="147826"/>
                </a:lnTo>
                <a:lnTo>
                  <a:pt x="270024" y="147826"/>
                </a:lnTo>
                <a:lnTo>
                  <a:pt x="258163" y="140596"/>
                </a:lnTo>
                <a:lnTo>
                  <a:pt x="249814" y="135635"/>
                </a:lnTo>
                <a:close/>
              </a:path>
              <a:path w="1922780" h="6165215">
                <a:moveTo>
                  <a:pt x="514842" y="318915"/>
                </a:moveTo>
                <a:lnTo>
                  <a:pt x="511029" y="318915"/>
                </a:lnTo>
                <a:lnTo>
                  <a:pt x="506105" y="325804"/>
                </a:lnTo>
                <a:lnTo>
                  <a:pt x="508393" y="327521"/>
                </a:lnTo>
                <a:lnTo>
                  <a:pt x="514842" y="318915"/>
                </a:lnTo>
                <a:close/>
              </a:path>
              <a:path w="1922780" h="6165215">
                <a:moveTo>
                  <a:pt x="506048" y="325763"/>
                </a:moveTo>
                <a:close/>
              </a:path>
              <a:path w="1922780" h="6165215">
                <a:moveTo>
                  <a:pt x="511029" y="318915"/>
                </a:moveTo>
                <a:lnTo>
                  <a:pt x="505951" y="325691"/>
                </a:lnTo>
                <a:lnTo>
                  <a:pt x="506105" y="325804"/>
                </a:lnTo>
                <a:lnTo>
                  <a:pt x="511029" y="318915"/>
                </a:lnTo>
                <a:close/>
              </a:path>
              <a:path w="1922780" h="6165215">
                <a:moveTo>
                  <a:pt x="462812" y="274037"/>
                </a:moveTo>
                <a:lnTo>
                  <a:pt x="448253" y="274037"/>
                </a:lnTo>
                <a:lnTo>
                  <a:pt x="443486" y="281034"/>
                </a:lnTo>
                <a:lnTo>
                  <a:pt x="506048" y="325763"/>
                </a:lnTo>
                <a:lnTo>
                  <a:pt x="511029" y="318915"/>
                </a:lnTo>
                <a:lnTo>
                  <a:pt x="514842" y="318915"/>
                </a:lnTo>
                <a:lnTo>
                  <a:pt x="518548" y="313970"/>
                </a:lnTo>
                <a:lnTo>
                  <a:pt x="516106" y="312140"/>
                </a:lnTo>
                <a:lnTo>
                  <a:pt x="462812" y="274037"/>
                </a:lnTo>
                <a:close/>
              </a:path>
              <a:path w="1922780" h="6165215">
                <a:moveTo>
                  <a:pt x="443412" y="280984"/>
                </a:moveTo>
                <a:close/>
              </a:path>
              <a:path w="1922780" h="6165215">
                <a:moveTo>
                  <a:pt x="448253" y="274037"/>
                </a:moveTo>
                <a:lnTo>
                  <a:pt x="443329" y="280924"/>
                </a:lnTo>
                <a:lnTo>
                  <a:pt x="443486" y="281034"/>
                </a:lnTo>
                <a:lnTo>
                  <a:pt x="448253" y="274037"/>
                </a:lnTo>
                <a:close/>
              </a:path>
              <a:path w="1922780" h="6165215">
                <a:moveTo>
                  <a:pt x="407366" y="235928"/>
                </a:moveTo>
                <a:lnTo>
                  <a:pt x="397830" y="249921"/>
                </a:lnTo>
                <a:lnTo>
                  <a:pt x="443412" y="280984"/>
                </a:lnTo>
                <a:lnTo>
                  <a:pt x="448253" y="274037"/>
                </a:lnTo>
                <a:lnTo>
                  <a:pt x="462812" y="274037"/>
                </a:lnTo>
                <a:lnTo>
                  <a:pt x="453177" y="267149"/>
                </a:lnTo>
                <a:lnTo>
                  <a:pt x="407366" y="235928"/>
                </a:lnTo>
                <a:close/>
              </a:path>
              <a:path w="1922780" h="6165215">
                <a:moveTo>
                  <a:pt x="646697" y="412753"/>
                </a:moveTo>
                <a:lnTo>
                  <a:pt x="633362" y="412753"/>
                </a:lnTo>
                <a:lnTo>
                  <a:pt x="628134" y="419413"/>
                </a:lnTo>
                <a:lnTo>
                  <a:pt x="655126" y="441600"/>
                </a:lnTo>
                <a:lnTo>
                  <a:pt x="665878" y="428517"/>
                </a:lnTo>
                <a:lnTo>
                  <a:pt x="646697" y="412753"/>
                </a:lnTo>
                <a:close/>
              </a:path>
              <a:path w="1922780" h="6165215">
                <a:moveTo>
                  <a:pt x="628077" y="419368"/>
                </a:moveTo>
                <a:close/>
              </a:path>
              <a:path w="1922780" h="6165215">
                <a:moveTo>
                  <a:pt x="633362" y="412753"/>
                </a:moveTo>
                <a:lnTo>
                  <a:pt x="627987" y="419293"/>
                </a:lnTo>
                <a:lnTo>
                  <a:pt x="628134" y="419413"/>
                </a:lnTo>
                <a:lnTo>
                  <a:pt x="633362" y="412753"/>
                </a:lnTo>
                <a:close/>
              </a:path>
              <a:path w="1922780" h="6165215">
                <a:moveTo>
                  <a:pt x="586449" y="365161"/>
                </a:moveTo>
                <a:lnTo>
                  <a:pt x="572739" y="365161"/>
                </a:lnTo>
                <a:lnTo>
                  <a:pt x="567662" y="371936"/>
                </a:lnTo>
                <a:lnTo>
                  <a:pt x="628077" y="419368"/>
                </a:lnTo>
                <a:lnTo>
                  <a:pt x="633362" y="412753"/>
                </a:lnTo>
                <a:lnTo>
                  <a:pt x="646697" y="412753"/>
                </a:lnTo>
                <a:lnTo>
                  <a:pt x="638739" y="406212"/>
                </a:lnTo>
                <a:lnTo>
                  <a:pt x="586449" y="365161"/>
                </a:lnTo>
                <a:close/>
              </a:path>
              <a:path w="1922780" h="6165215">
                <a:moveTo>
                  <a:pt x="567584" y="371878"/>
                </a:moveTo>
                <a:close/>
              </a:path>
              <a:path w="1922780" h="6165215">
                <a:moveTo>
                  <a:pt x="572739" y="365161"/>
                </a:moveTo>
                <a:lnTo>
                  <a:pt x="567511" y="371821"/>
                </a:lnTo>
                <a:lnTo>
                  <a:pt x="567662" y="371936"/>
                </a:lnTo>
                <a:lnTo>
                  <a:pt x="572739" y="365161"/>
                </a:lnTo>
                <a:close/>
              </a:path>
              <a:path w="1922780" h="6165215">
                <a:moveTo>
                  <a:pt x="559199" y="344435"/>
                </a:moveTo>
                <a:lnTo>
                  <a:pt x="549045" y="357984"/>
                </a:lnTo>
                <a:lnTo>
                  <a:pt x="567584" y="371878"/>
                </a:lnTo>
                <a:lnTo>
                  <a:pt x="572739" y="365161"/>
                </a:lnTo>
                <a:lnTo>
                  <a:pt x="586449" y="365161"/>
                </a:lnTo>
                <a:lnTo>
                  <a:pt x="577967" y="358502"/>
                </a:lnTo>
                <a:lnTo>
                  <a:pt x="559199" y="344435"/>
                </a:lnTo>
                <a:close/>
              </a:path>
              <a:path w="1922780" h="6165215">
                <a:moveTo>
                  <a:pt x="763917" y="511883"/>
                </a:moveTo>
                <a:lnTo>
                  <a:pt x="751258" y="511883"/>
                </a:lnTo>
                <a:lnTo>
                  <a:pt x="745738" y="518301"/>
                </a:lnTo>
                <a:lnTo>
                  <a:pt x="795664" y="563228"/>
                </a:lnTo>
                <a:lnTo>
                  <a:pt x="806990" y="550641"/>
                </a:lnTo>
                <a:lnTo>
                  <a:pt x="763917" y="511883"/>
                </a:lnTo>
                <a:close/>
              </a:path>
              <a:path w="1922780" h="6165215">
                <a:moveTo>
                  <a:pt x="745681" y="518252"/>
                </a:moveTo>
                <a:close/>
              </a:path>
              <a:path w="1922780" h="6165215">
                <a:moveTo>
                  <a:pt x="751258" y="511883"/>
                </a:moveTo>
                <a:lnTo>
                  <a:pt x="745595" y="518176"/>
                </a:lnTo>
                <a:lnTo>
                  <a:pt x="745738" y="518301"/>
                </a:lnTo>
                <a:lnTo>
                  <a:pt x="751258" y="511883"/>
                </a:lnTo>
                <a:close/>
              </a:path>
              <a:path w="1922780" h="6165215">
                <a:moveTo>
                  <a:pt x="705140" y="461047"/>
                </a:moveTo>
                <a:lnTo>
                  <a:pt x="694098" y="473886"/>
                </a:lnTo>
                <a:lnTo>
                  <a:pt x="745681" y="518252"/>
                </a:lnTo>
                <a:lnTo>
                  <a:pt x="751258" y="511883"/>
                </a:lnTo>
                <a:lnTo>
                  <a:pt x="763917" y="511883"/>
                </a:lnTo>
                <a:lnTo>
                  <a:pt x="756922" y="505589"/>
                </a:lnTo>
                <a:lnTo>
                  <a:pt x="705140" y="461047"/>
                </a:lnTo>
                <a:close/>
              </a:path>
              <a:path w="1922780" h="6165215">
                <a:moveTo>
                  <a:pt x="931201" y="670113"/>
                </a:moveTo>
                <a:lnTo>
                  <a:pt x="919396" y="670113"/>
                </a:lnTo>
                <a:lnTo>
                  <a:pt x="913457" y="676147"/>
                </a:lnTo>
                <a:lnTo>
                  <a:pt x="929142" y="692293"/>
                </a:lnTo>
                <a:lnTo>
                  <a:pt x="941286" y="680492"/>
                </a:lnTo>
                <a:lnTo>
                  <a:pt x="931201" y="670113"/>
                </a:lnTo>
                <a:close/>
              </a:path>
              <a:path w="1922780" h="6165215">
                <a:moveTo>
                  <a:pt x="913368" y="676059"/>
                </a:moveTo>
                <a:close/>
              </a:path>
              <a:path w="1922780" h="6165215">
                <a:moveTo>
                  <a:pt x="919396" y="670113"/>
                </a:moveTo>
                <a:lnTo>
                  <a:pt x="913323" y="676014"/>
                </a:lnTo>
                <a:lnTo>
                  <a:pt x="913457" y="676147"/>
                </a:lnTo>
                <a:lnTo>
                  <a:pt x="919396" y="670113"/>
                </a:lnTo>
                <a:close/>
              </a:path>
              <a:path w="1922780" h="6165215">
                <a:moveTo>
                  <a:pt x="876610" y="616127"/>
                </a:moveTo>
                <a:lnTo>
                  <a:pt x="864540" y="616127"/>
                </a:lnTo>
                <a:lnTo>
                  <a:pt x="858738" y="622293"/>
                </a:lnTo>
                <a:lnTo>
                  <a:pt x="913368" y="676059"/>
                </a:lnTo>
                <a:lnTo>
                  <a:pt x="919396" y="670113"/>
                </a:lnTo>
                <a:lnTo>
                  <a:pt x="931201" y="670113"/>
                </a:lnTo>
                <a:lnTo>
                  <a:pt x="925468" y="664213"/>
                </a:lnTo>
                <a:lnTo>
                  <a:pt x="876610" y="616127"/>
                </a:lnTo>
                <a:close/>
              </a:path>
              <a:path w="1922780" h="6165215">
                <a:moveTo>
                  <a:pt x="858658" y="622218"/>
                </a:moveTo>
                <a:close/>
              </a:path>
              <a:path w="1922780" h="6165215">
                <a:moveTo>
                  <a:pt x="864540" y="616127"/>
                </a:moveTo>
                <a:lnTo>
                  <a:pt x="858601" y="622162"/>
                </a:lnTo>
                <a:lnTo>
                  <a:pt x="858738" y="622293"/>
                </a:lnTo>
                <a:lnTo>
                  <a:pt x="864540" y="616127"/>
                </a:lnTo>
                <a:close/>
              </a:path>
              <a:path w="1922780" h="6165215">
                <a:moveTo>
                  <a:pt x="844270" y="585425"/>
                </a:moveTo>
                <a:lnTo>
                  <a:pt x="832665" y="597756"/>
                </a:lnTo>
                <a:lnTo>
                  <a:pt x="858658" y="622218"/>
                </a:lnTo>
                <a:lnTo>
                  <a:pt x="864540" y="616127"/>
                </a:lnTo>
                <a:lnTo>
                  <a:pt x="876610" y="616127"/>
                </a:lnTo>
                <a:lnTo>
                  <a:pt x="870479" y="610093"/>
                </a:lnTo>
                <a:lnTo>
                  <a:pt x="844270" y="585425"/>
                </a:lnTo>
                <a:close/>
              </a:path>
              <a:path w="1922780" h="6165215">
                <a:moveTo>
                  <a:pt x="1036750" y="781699"/>
                </a:moveTo>
                <a:lnTo>
                  <a:pt x="1025424" y="781699"/>
                </a:lnTo>
                <a:lnTo>
                  <a:pt x="1019222" y="787463"/>
                </a:lnTo>
                <a:lnTo>
                  <a:pt x="1055641" y="828462"/>
                </a:lnTo>
                <a:lnTo>
                  <a:pt x="1068300" y="817216"/>
                </a:lnTo>
                <a:lnTo>
                  <a:pt x="1036750" y="781699"/>
                </a:lnTo>
                <a:close/>
              </a:path>
              <a:path w="1922780" h="6165215">
                <a:moveTo>
                  <a:pt x="1019173" y="787410"/>
                </a:moveTo>
                <a:close/>
              </a:path>
              <a:path w="1922780" h="6165215">
                <a:moveTo>
                  <a:pt x="1025424" y="781699"/>
                </a:moveTo>
                <a:lnTo>
                  <a:pt x="1019094" y="787322"/>
                </a:lnTo>
                <a:lnTo>
                  <a:pt x="1019222" y="787463"/>
                </a:lnTo>
                <a:lnTo>
                  <a:pt x="1025424" y="781699"/>
                </a:lnTo>
                <a:close/>
              </a:path>
              <a:path w="1922780" h="6165215">
                <a:moveTo>
                  <a:pt x="984588" y="725311"/>
                </a:moveTo>
                <a:lnTo>
                  <a:pt x="973031" y="725311"/>
                </a:lnTo>
                <a:lnTo>
                  <a:pt x="966959" y="731212"/>
                </a:lnTo>
                <a:lnTo>
                  <a:pt x="1019173" y="787410"/>
                </a:lnTo>
                <a:lnTo>
                  <a:pt x="1025424" y="781699"/>
                </a:lnTo>
                <a:lnTo>
                  <a:pt x="1036750" y="781699"/>
                </a:lnTo>
                <a:lnTo>
                  <a:pt x="1031754" y="776076"/>
                </a:lnTo>
                <a:lnTo>
                  <a:pt x="984588" y="725311"/>
                </a:lnTo>
                <a:close/>
              </a:path>
              <a:path w="1922780" h="6165215">
                <a:moveTo>
                  <a:pt x="966920" y="731172"/>
                </a:moveTo>
                <a:close/>
              </a:path>
              <a:path w="1922780" h="6165215">
                <a:moveTo>
                  <a:pt x="973031" y="725311"/>
                </a:moveTo>
                <a:lnTo>
                  <a:pt x="966828" y="731073"/>
                </a:lnTo>
                <a:lnTo>
                  <a:pt x="966959" y="731212"/>
                </a:lnTo>
                <a:lnTo>
                  <a:pt x="973031" y="725311"/>
                </a:lnTo>
                <a:close/>
              </a:path>
              <a:path w="1922780" h="6165215">
                <a:moveTo>
                  <a:pt x="976688" y="716926"/>
                </a:moveTo>
                <a:lnTo>
                  <a:pt x="964543" y="728725"/>
                </a:lnTo>
                <a:lnTo>
                  <a:pt x="966920" y="731172"/>
                </a:lnTo>
                <a:lnTo>
                  <a:pt x="973031" y="725311"/>
                </a:lnTo>
                <a:lnTo>
                  <a:pt x="984588" y="725311"/>
                </a:lnTo>
                <a:lnTo>
                  <a:pt x="979233" y="719548"/>
                </a:lnTo>
                <a:lnTo>
                  <a:pt x="976688" y="716926"/>
                </a:lnTo>
                <a:close/>
              </a:path>
              <a:path w="1922780" h="6165215">
                <a:moveTo>
                  <a:pt x="1185642" y="957785"/>
                </a:moveTo>
                <a:lnTo>
                  <a:pt x="1174932" y="957785"/>
                </a:lnTo>
                <a:lnTo>
                  <a:pt x="1168357" y="963119"/>
                </a:lnTo>
                <a:lnTo>
                  <a:pt x="1174523" y="971083"/>
                </a:lnTo>
                <a:lnTo>
                  <a:pt x="1187909" y="960712"/>
                </a:lnTo>
                <a:lnTo>
                  <a:pt x="1185642" y="957785"/>
                </a:lnTo>
                <a:close/>
              </a:path>
              <a:path w="1922780" h="6165215">
                <a:moveTo>
                  <a:pt x="1168293" y="963040"/>
                </a:moveTo>
                <a:close/>
              </a:path>
              <a:path w="1922780" h="6165215">
                <a:moveTo>
                  <a:pt x="1174932" y="957785"/>
                </a:moveTo>
                <a:lnTo>
                  <a:pt x="1168239" y="962970"/>
                </a:lnTo>
                <a:lnTo>
                  <a:pt x="1168357" y="963119"/>
                </a:lnTo>
                <a:lnTo>
                  <a:pt x="1174932" y="957785"/>
                </a:lnTo>
                <a:close/>
              </a:path>
              <a:path w="1922780" h="6165215">
                <a:moveTo>
                  <a:pt x="1137299" y="897959"/>
                </a:moveTo>
                <a:lnTo>
                  <a:pt x="1126397" y="897959"/>
                </a:lnTo>
                <a:lnTo>
                  <a:pt x="1119943" y="903439"/>
                </a:lnTo>
                <a:lnTo>
                  <a:pt x="1168293" y="963040"/>
                </a:lnTo>
                <a:lnTo>
                  <a:pt x="1174932" y="957785"/>
                </a:lnTo>
                <a:lnTo>
                  <a:pt x="1185642" y="957785"/>
                </a:lnTo>
                <a:lnTo>
                  <a:pt x="1181625" y="952599"/>
                </a:lnTo>
                <a:lnTo>
                  <a:pt x="1137299" y="897959"/>
                </a:lnTo>
                <a:close/>
              </a:path>
              <a:path w="1922780" h="6165215">
                <a:moveTo>
                  <a:pt x="1119886" y="903372"/>
                </a:moveTo>
                <a:close/>
              </a:path>
              <a:path w="1922780" h="6165215">
                <a:moveTo>
                  <a:pt x="1126397" y="897959"/>
                </a:moveTo>
                <a:lnTo>
                  <a:pt x="1119822" y="903293"/>
                </a:lnTo>
                <a:lnTo>
                  <a:pt x="1119943" y="903439"/>
                </a:lnTo>
                <a:lnTo>
                  <a:pt x="1126397" y="897959"/>
                </a:lnTo>
                <a:close/>
              </a:path>
              <a:path w="1922780" h="6165215">
                <a:moveTo>
                  <a:pt x="1101675" y="855762"/>
                </a:moveTo>
                <a:lnTo>
                  <a:pt x="1088767" y="866722"/>
                </a:lnTo>
                <a:lnTo>
                  <a:pt x="1119886" y="903372"/>
                </a:lnTo>
                <a:lnTo>
                  <a:pt x="1126397" y="897959"/>
                </a:lnTo>
                <a:lnTo>
                  <a:pt x="1137299" y="897959"/>
                </a:lnTo>
                <a:lnTo>
                  <a:pt x="1132972" y="892625"/>
                </a:lnTo>
                <a:lnTo>
                  <a:pt x="1101675" y="855762"/>
                </a:lnTo>
                <a:close/>
              </a:path>
              <a:path w="1922780" h="6165215">
                <a:moveTo>
                  <a:pt x="1278348" y="1080722"/>
                </a:moveTo>
                <a:lnTo>
                  <a:pt x="1267988" y="1080722"/>
                </a:lnTo>
                <a:lnTo>
                  <a:pt x="1261181" y="1085756"/>
                </a:lnTo>
                <a:lnTo>
                  <a:pt x="1285468" y="1120198"/>
                </a:lnTo>
                <a:lnTo>
                  <a:pt x="1299306" y="1110438"/>
                </a:lnTo>
                <a:lnTo>
                  <a:pt x="1278348" y="1080722"/>
                </a:lnTo>
                <a:close/>
              </a:path>
              <a:path w="1922780" h="6165215">
                <a:moveTo>
                  <a:pt x="1261135" y="1085695"/>
                </a:moveTo>
                <a:close/>
              </a:path>
              <a:path w="1922780" h="6165215">
                <a:moveTo>
                  <a:pt x="1267988" y="1080722"/>
                </a:moveTo>
                <a:lnTo>
                  <a:pt x="1261069" y="1085601"/>
                </a:lnTo>
                <a:lnTo>
                  <a:pt x="1261181" y="1085756"/>
                </a:lnTo>
                <a:lnTo>
                  <a:pt x="1267988" y="1080722"/>
                </a:lnTo>
                <a:close/>
              </a:path>
              <a:path w="1922780" h="6165215">
                <a:moveTo>
                  <a:pt x="1232666" y="1018714"/>
                </a:moveTo>
                <a:lnTo>
                  <a:pt x="1222136" y="1018714"/>
                </a:lnTo>
                <a:lnTo>
                  <a:pt x="1215443" y="1023900"/>
                </a:lnTo>
                <a:lnTo>
                  <a:pt x="1261135" y="1085695"/>
                </a:lnTo>
                <a:lnTo>
                  <a:pt x="1267988" y="1080722"/>
                </a:lnTo>
                <a:lnTo>
                  <a:pt x="1278348" y="1080722"/>
                </a:lnTo>
                <a:lnTo>
                  <a:pt x="1274907" y="1075843"/>
                </a:lnTo>
                <a:lnTo>
                  <a:pt x="1232666" y="1018714"/>
                </a:lnTo>
                <a:close/>
              </a:path>
              <a:path w="1922780" h="6165215">
                <a:moveTo>
                  <a:pt x="1215400" y="1023843"/>
                </a:moveTo>
                <a:close/>
              </a:path>
              <a:path w="1922780" h="6165215">
                <a:moveTo>
                  <a:pt x="1222136" y="1018714"/>
                </a:moveTo>
                <a:lnTo>
                  <a:pt x="1215329" y="1023747"/>
                </a:lnTo>
                <a:lnTo>
                  <a:pt x="1215443" y="1023900"/>
                </a:lnTo>
                <a:lnTo>
                  <a:pt x="1222136" y="1018714"/>
                </a:lnTo>
                <a:close/>
              </a:path>
              <a:path w="1922780" h="6165215">
                <a:moveTo>
                  <a:pt x="1219022" y="1000870"/>
                </a:moveTo>
                <a:lnTo>
                  <a:pt x="1205636" y="1011240"/>
                </a:lnTo>
                <a:lnTo>
                  <a:pt x="1215400" y="1023843"/>
                </a:lnTo>
                <a:lnTo>
                  <a:pt x="1222136" y="1018714"/>
                </a:lnTo>
                <a:lnTo>
                  <a:pt x="1232666" y="1018714"/>
                </a:lnTo>
                <a:lnTo>
                  <a:pt x="1228944" y="1013680"/>
                </a:lnTo>
                <a:lnTo>
                  <a:pt x="1219022" y="1000870"/>
                </a:lnTo>
                <a:close/>
              </a:path>
              <a:path w="1922780" h="6165215">
                <a:moveTo>
                  <a:pt x="1365599" y="1207890"/>
                </a:moveTo>
                <a:lnTo>
                  <a:pt x="1355547" y="1207890"/>
                </a:lnTo>
                <a:lnTo>
                  <a:pt x="1348520" y="1212613"/>
                </a:lnTo>
                <a:lnTo>
                  <a:pt x="1388402" y="1274950"/>
                </a:lnTo>
                <a:lnTo>
                  <a:pt x="1402665" y="1265823"/>
                </a:lnTo>
                <a:lnTo>
                  <a:pt x="1365599" y="1207890"/>
                </a:lnTo>
                <a:close/>
              </a:path>
              <a:path w="1922780" h="6165215">
                <a:moveTo>
                  <a:pt x="1348457" y="1212519"/>
                </a:moveTo>
                <a:close/>
              </a:path>
              <a:path w="1922780" h="6165215">
                <a:moveTo>
                  <a:pt x="1355547" y="1207890"/>
                </a:moveTo>
                <a:lnTo>
                  <a:pt x="1348414" y="1212453"/>
                </a:lnTo>
                <a:lnTo>
                  <a:pt x="1348520" y="1212613"/>
                </a:lnTo>
                <a:lnTo>
                  <a:pt x="1355547" y="1207890"/>
                </a:lnTo>
                <a:close/>
              </a:path>
              <a:path w="1922780" h="6165215">
                <a:moveTo>
                  <a:pt x="1328397" y="1152313"/>
                </a:moveTo>
                <a:lnTo>
                  <a:pt x="1314342" y="1161758"/>
                </a:lnTo>
                <a:lnTo>
                  <a:pt x="1348457" y="1212519"/>
                </a:lnTo>
                <a:lnTo>
                  <a:pt x="1355547" y="1207890"/>
                </a:lnTo>
                <a:lnTo>
                  <a:pt x="1365599" y="1207890"/>
                </a:lnTo>
                <a:lnTo>
                  <a:pt x="1362679" y="1203327"/>
                </a:lnTo>
                <a:lnTo>
                  <a:pt x="1328397" y="1152313"/>
                </a:lnTo>
                <a:close/>
              </a:path>
              <a:path w="1922780" h="6165215">
                <a:moveTo>
                  <a:pt x="1485874" y="1406186"/>
                </a:moveTo>
                <a:lnTo>
                  <a:pt x="1476188" y="1406186"/>
                </a:lnTo>
                <a:lnTo>
                  <a:pt x="1468833" y="1410381"/>
                </a:lnTo>
                <a:lnTo>
                  <a:pt x="1482530" y="1435045"/>
                </a:lnTo>
                <a:lnTo>
                  <a:pt x="1497333" y="1426823"/>
                </a:lnTo>
                <a:lnTo>
                  <a:pt x="1485874" y="1406186"/>
                </a:lnTo>
                <a:close/>
              </a:path>
              <a:path w="1922780" h="6165215">
                <a:moveTo>
                  <a:pt x="1468816" y="1410352"/>
                </a:moveTo>
                <a:close/>
              </a:path>
              <a:path w="1922780" h="6165215">
                <a:moveTo>
                  <a:pt x="1476188" y="1406186"/>
                </a:moveTo>
                <a:lnTo>
                  <a:pt x="1468786" y="1410297"/>
                </a:lnTo>
                <a:lnTo>
                  <a:pt x="1476188" y="1406186"/>
                </a:lnTo>
                <a:close/>
              </a:path>
              <a:path w="1922780" h="6165215">
                <a:moveTo>
                  <a:pt x="1466740" y="1372529"/>
                </a:moveTo>
                <a:lnTo>
                  <a:pt x="1456993" y="1372529"/>
                </a:lnTo>
                <a:lnTo>
                  <a:pt x="1449687" y="1376806"/>
                </a:lnTo>
                <a:lnTo>
                  <a:pt x="1468816" y="1410352"/>
                </a:lnTo>
                <a:lnTo>
                  <a:pt x="1476188" y="1406186"/>
                </a:lnTo>
                <a:lnTo>
                  <a:pt x="1485874" y="1406186"/>
                </a:lnTo>
                <a:lnTo>
                  <a:pt x="1483591" y="1402075"/>
                </a:lnTo>
                <a:lnTo>
                  <a:pt x="1466740" y="1372529"/>
                </a:lnTo>
                <a:close/>
              </a:path>
              <a:path w="1922780" h="6165215">
                <a:moveTo>
                  <a:pt x="1449641" y="1376728"/>
                </a:moveTo>
                <a:close/>
              </a:path>
              <a:path w="1922780" h="6165215">
                <a:moveTo>
                  <a:pt x="1456993" y="1372529"/>
                </a:moveTo>
                <a:lnTo>
                  <a:pt x="1449638" y="1376724"/>
                </a:lnTo>
                <a:lnTo>
                  <a:pt x="1456993" y="1372529"/>
                </a:lnTo>
                <a:close/>
              </a:path>
              <a:path w="1922780" h="6165215">
                <a:moveTo>
                  <a:pt x="1447240" y="1339111"/>
                </a:moveTo>
                <a:lnTo>
                  <a:pt x="1437430" y="1339111"/>
                </a:lnTo>
                <a:lnTo>
                  <a:pt x="1430172" y="1343471"/>
                </a:lnTo>
                <a:lnTo>
                  <a:pt x="1449641" y="1376728"/>
                </a:lnTo>
                <a:lnTo>
                  <a:pt x="1456993" y="1372529"/>
                </a:lnTo>
                <a:lnTo>
                  <a:pt x="1466740" y="1372529"/>
                </a:lnTo>
                <a:lnTo>
                  <a:pt x="1464348" y="1368334"/>
                </a:lnTo>
                <a:lnTo>
                  <a:pt x="1447240" y="1339111"/>
                </a:lnTo>
                <a:close/>
              </a:path>
              <a:path w="1922780" h="6165215">
                <a:moveTo>
                  <a:pt x="1429398" y="1309301"/>
                </a:moveTo>
                <a:lnTo>
                  <a:pt x="1414884" y="1318020"/>
                </a:lnTo>
                <a:lnTo>
                  <a:pt x="1430172" y="1343471"/>
                </a:lnTo>
                <a:lnTo>
                  <a:pt x="1437430" y="1339111"/>
                </a:lnTo>
                <a:lnTo>
                  <a:pt x="1447240" y="1339111"/>
                </a:lnTo>
                <a:lnTo>
                  <a:pt x="1444736" y="1334834"/>
                </a:lnTo>
                <a:lnTo>
                  <a:pt x="1429398" y="1309301"/>
                </a:lnTo>
                <a:close/>
              </a:path>
              <a:path w="1922780" h="6165215">
                <a:moveTo>
                  <a:pt x="1437430" y="1339111"/>
                </a:moveTo>
                <a:lnTo>
                  <a:pt x="1430124" y="1343389"/>
                </a:lnTo>
                <a:lnTo>
                  <a:pt x="1437430" y="1339111"/>
                </a:lnTo>
                <a:close/>
              </a:path>
              <a:path w="1922780" h="6165215">
                <a:moveTo>
                  <a:pt x="1575941" y="1577970"/>
                </a:moveTo>
                <a:lnTo>
                  <a:pt x="1566538" y="1577970"/>
                </a:lnTo>
                <a:lnTo>
                  <a:pt x="1558958" y="1581740"/>
                </a:lnTo>
                <a:lnTo>
                  <a:pt x="1567812" y="1600071"/>
                </a:lnTo>
                <a:lnTo>
                  <a:pt x="1583060" y="1592705"/>
                </a:lnTo>
                <a:lnTo>
                  <a:pt x="1575941" y="1577970"/>
                </a:lnTo>
                <a:close/>
              </a:path>
              <a:path w="1922780" h="6165215">
                <a:moveTo>
                  <a:pt x="1558915" y="1581653"/>
                </a:moveTo>
                <a:close/>
              </a:path>
              <a:path w="1922780" h="6165215">
                <a:moveTo>
                  <a:pt x="1566538" y="1577970"/>
                </a:moveTo>
                <a:lnTo>
                  <a:pt x="1558915" y="1581653"/>
                </a:lnTo>
                <a:lnTo>
                  <a:pt x="1566538" y="1577970"/>
                </a:lnTo>
                <a:close/>
              </a:path>
              <a:path w="1922780" h="6165215">
                <a:moveTo>
                  <a:pt x="1558683" y="1543156"/>
                </a:moveTo>
                <a:lnTo>
                  <a:pt x="1549227" y="1543156"/>
                </a:lnTo>
                <a:lnTo>
                  <a:pt x="1541689" y="1547012"/>
                </a:lnTo>
                <a:lnTo>
                  <a:pt x="1558915" y="1581653"/>
                </a:lnTo>
                <a:lnTo>
                  <a:pt x="1566538" y="1577970"/>
                </a:lnTo>
                <a:lnTo>
                  <a:pt x="1575941" y="1577970"/>
                </a:lnTo>
                <a:lnTo>
                  <a:pt x="1574162" y="1574287"/>
                </a:lnTo>
                <a:lnTo>
                  <a:pt x="1558683" y="1543156"/>
                </a:lnTo>
                <a:close/>
              </a:path>
              <a:path w="1922780" h="6165215">
                <a:moveTo>
                  <a:pt x="1541658" y="1546951"/>
                </a:moveTo>
                <a:close/>
              </a:path>
              <a:path w="1922780" h="6165215">
                <a:moveTo>
                  <a:pt x="1549227" y="1543156"/>
                </a:moveTo>
                <a:lnTo>
                  <a:pt x="1541646" y="1546926"/>
                </a:lnTo>
                <a:lnTo>
                  <a:pt x="1549227" y="1543156"/>
                </a:lnTo>
                <a:close/>
              </a:path>
              <a:path w="1922780" h="6165215">
                <a:moveTo>
                  <a:pt x="1541044" y="1508569"/>
                </a:moveTo>
                <a:lnTo>
                  <a:pt x="1531534" y="1508569"/>
                </a:lnTo>
                <a:lnTo>
                  <a:pt x="1524041" y="1512509"/>
                </a:lnTo>
                <a:lnTo>
                  <a:pt x="1541658" y="1546951"/>
                </a:lnTo>
                <a:lnTo>
                  <a:pt x="1549227" y="1543156"/>
                </a:lnTo>
                <a:lnTo>
                  <a:pt x="1558683" y="1543156"/>
                </a:lnTo>
                <a:lnTo>
                  <a:pt x="1556809" y="1539386"/>
                </a:lnTo>
                <a:lnTo>
                  <a:pt x="1541044" y="1508569"/>
                </a:lnTo>
                <a:close/>
              </a:path>
              <a:path w="1922780" h="6165215">
                <a:moveTo>
                  <a:pt x="1524008" y="1512446"/>
                </a:moveTo>
                <a:close/>
              </a:path>
              <a:path w="1922780" h="6165215">
                <a:moveTo>
                  <a:pt x="1531534" y="1508569"/>
                </a:moveTo>
                <a:lnTo>
                  <a:pt x="1523997" y="1512424"/>
                </a:lnTo>
                <a:lnTo>
                  <a:pt x="1531534" y="1508569"/>
                </a:lnTo>
                <a:close/>
              </a:path>
              <a:path w="1922780" h="6165215">
                <a:moveTo>
                  <a:pt x="1521672" y="1471631"/>
                </a:moveTo>
                <a:lnTo>
                  <a:pt x="1506686" y="1479514"/>
                </a:lnTo>
                <a:lnTo>
                  <a:pt x="1524008" y="1512446"/>
                </a:lnTo>
                <a:lnTo>
                  <a:pt x="1531534" y="1508569"/>
                </a:lnTo>
                <a:lnTo>
                  <a:pt x="1541044" y="1508569"/>
                </a:lnTo>
                <a:lnTo>
                  <a:pt x="1539072" y="1504713"/>
                </a:lnTo>
                <a:lnTo>
                  <a:pt x="1521672" y="1471631"/>
                </a:lnTo>
                <a:close/>
              </a:path>
              <a:path w="1922780" h="6165215">
                <a:moveTo>
                  <a:pt x="1656426" y="1755327"/>
                </a:moveTo>
                <a:lnTo>
                  <a:pt x="1647262" y="1755327"/>
                </a:lnTo>
                <a:lnTo>
                  <a:pt x="1639477" y="1758657"/>
                </a:lnTo>
                <a:lnTo>
                  <a:pt x="1643968" y="1769499"/>
                </a:lnTo>
                <a:lnTo>
                  <a:pt x="1659611" y="1763018"/>
                </a:lnTo>
                <a:lnTo>
                  <a:pt x="1656426" y="1755327"/>
                </a:lnTo>
                <a:close/>
              </a:path>
              <a:path w="1922780" h="6165215">
                <a:moveTo>
                  <a:pt x="1641113" y="1719427"/>
                </a:moveTo>
                <a:lnTo>
                  <a:pt x="1631904" y="1719427"/>
                </a:lnTo>
                <a:lnTo>
                  <a:pt x="1624158" y="1722846"/>
                </a:lnTo>
                <a:lnTo>
                  <a:pt x="1639477" y="1758657"/>
                </a:lnTo>
                <a:lnTo>
                  <a:pt x="1647262" y="1755327"/>
                </a:lnTo>
                <a:lnTo>
                  <a:pt x="1656426" y="1755327"/>
                </a:lnTo>
                <a:lnTo>
                  <a:pt x="1655084" y="1752086"/>
                </a:lnTo>
                <a:lnTo>
                  <a:pt x="1641113" y="1719427"/>
                </a:lnTo>
                <a:close/>
              </a:path>
              <a:path w="1922780" h="6165215">
                <a:moveTo>
                  <a:pt x="1647262" y="1755327"/>
                </a:moveTo>
                <a:lnTo>
                  <a:pt x="1639440" y="1758567"/>
                </a:lnTo>
                <a:lnTo>
                  <a:pt x="1647262" y="1755327"/>
                </a:lnTo>
                <a:close/>
              </a:path>
              <a:path w="1922780" h="6165215">
                <a:moveTo>
                  <a:pt x="1624119" y="1722757"/>
                </a:moveTo>
                <a:close/>
              </a:path>
              <a:path w="1922780" h="6165215">
                <a:moveTo>
                  <a:pt x="1631904" y="1719427"/>
                </a:moveTo>
                <a:lnTo>
                  <a:pt x="1624119" y="1722757"/>
                </a:lnTo>
                <a:lnTo>
                  <a:pt x="1631904" y="1719427"/>
                </a:lnTo>
                <a:close/>
              </a:path>
              <a:path w="1922780" h="6165215">
                <a:moveTo>
                  <a:pt x="1625404" y="1683737"/>
                </a:moveTo>
                <a:lnTo>
                  <a:pt x="1616149" y="1683737"/>
                </a:lnTo>
                <a:lnTo>
                  <a:pt x="1608443" y="1687245"/>
                </a:lnTo>
                <a:lnTo>
                  <a:pt x="1624119" y="1722757"/>
                </a:lnTo>
                <a:lnTo>
                  <a:pt x="1631904" y="1719427"/>
                </a:lnTo>
                <a:lnTo>
                  <a:pt x="1641113" y="1719427"/>
                </a:lnTo>
                <a:lnTo>
                  <a:pt x="1639688" y="1716096"/>
                </a:lnTo>
                <a:lnTo>
                  <a:pt x="1625404" y="1683737"/>
                </a:lnTo>
                <a:close/>
              </a:path>
              <a:path w="1922780" h="6165215">
                <a:moveTo>
                  <a:pt x="1608439" y="1687236"/>
                </a:moveTo>
                <a:close/>
              </a:path>
              <a:path w="1922780" h="6165215">
                <a:moveTo>
                  <a:pt x="1616149" y="1683737"/>
                </a:moveTo>
                <a:lnTo>
                  <a:pt x="1608404" y="1687156"/>
                </a:lnTo>
                <a:lnTo>
                  <a:pt x="1616149" y="1683737"/>
                </a:lnTo>
                <a:close/>
              </a:path>
              <a:path w="1922780" h="6165215">
                <a:moveTo>
                  <a:pt x="1609304" y="1648264"/>
                </a:moveTo>
                <a:lnTo>
                  <a:pt x="1600003" y="1648264"/>
                </a:lnTo>
                <a:lnTo>
                  <a:pt x="1592337" y="1651859"/>
                </a:lnTo>
                <a:lnTo>
                  <a:pt x="1608439" y="1687236"/>
                </a:lnTo>
                <a:lnTo>
                  <a:pt x="1616149" y="1683737"/>
                </a:lnTo>
                <a:lnTo>
                  <a:pt x="1625404" y="1683737"/>
                </a:lnTo>
                <a:lnTo>
                  <a:pt x="1623895" y="1680318"/>
                </a:lnTo>
                <a:lnTo>
                  <a:pt x="1609304" y="1648264"/>
                </a:lnTo>
                <a:close/>
              </a:path>
              <a:path w="1922780" h="6165215">
                <a:moveTo>
                  <a:pt x="1592312" y="1651805"/>
                </a:moveTo>
                <a:close/>
              </a:path>
              <a:path w="1922780" h="6165215">
                <a:moveTo>
                  <a:pt x="1600003" y="1648264"/>
                </a:moveTo>
                <a:lnTo>
                  <a:pt x="1592296" y="1651771"/>
                </a:lnTo>
                <a:lnTo>
                  <a:pt x="1600003" y="1648264"/>
                </a:lnTo>
                <a:close/>
              </a:path>
              <a:path w="1922780" h="6165215">
                <a:moveTo>
                  <a:pt x="1604865" y="1638693"/>
                </a:moveTo>
                <a:lnTo>
                  <a:pt x="1589534" y="1645884"/>
                </a:lnTo>
                <a:lnTo>
                  <a:pt x="1592312" y="1651805"/>
                </a:lnTo>
                <a:lnTo>
                  <a:pt x="1600003" y="1648264"/>
                </a:lnTo>
                <a:lnTo>
                  <a:pt x="1609304" y="1648264"/>
                </a:lnTo>
                <a:lnTo>
                  <a:pt x="1607708" y="1644756"/>
                </a:lnTo>
                <a:lnTo>
                  <a:pt x="1604865" y="1638693"/>
                </a:lnTo>
                <a:close/>
              </a:path>
              <a:path w="1922780" h="6165215">
                <a:moveTo>
                  <a:pt x="1724884" y="1937911"/>
                </a:moveTo>
                <a:lnTo>
                  <a:pt x="1718012" y="1937911"/>
                </a:lnTo>
                <a:lnTo>
                  <a:pt x="1710049" y="1940788"/>
                </a:lnTo>
                <a:lnTo>
                  <a:pt x="1710759" y="1942830"/>
                </a:lnTo>
                <a:lnTo>
                  <a:pt x="1724884" y="1937911"/>
                </a:lnTo>
                <a:close/>
              </a:path>
              <a:path w="1922780" h="6165215">
                <a:moveTo>
                  <a:pt x="1710017" y="1940697"/>
                </a:moveTo>
                <a:close/>
              </a:path>
              <a:path w="1922780" h="6165215">
                <a:moveTo>
                  <a:pt x="1718012" y="1937911"/>
                </a:moveTo>
                <a:lnTo>
                  <a:pt x="1710016" y="1940696"/>
                </a:lnTo>
                <a:lnTo>
                  <a:pt x="1718012" y="1937911"/>
                </a:lnTo>
                <a:close/>
              </a:path>
              <a:path w="1922780" h="6165215">
                <a:moveTo>
                  <a:pt x="1713679" y="1900994"/>
                </a:moveTo>
                <a:lnTo>
                  <a:pt x="1704676" y="1900994"/>
                </a:lnTo>
                <a:lnTo>
                  <a:pt x="1696747" y="1903962"/>
                </a:lnTo>
                <a:lnTo>
                  <a:pt x="1710017" y="1940697"/>
                </a:lnTo>
                <a:lnTo>
                  <a:pt x="1718012" y="1937911"/>
                </a:lnTo>
                <a:lnTo>
                  <a:pt x="1724884" y="1937911"/>
                </a:lnTo>
                <a:lnTo>
                  <a:pt x="1726751" y="1937261"/>
                </a:lnTo>
                <a:lnTo>
                  <a:pt x="1726008" y="1935127"/>
                </a:lnTo>
                <a:lnTo>
                  <a:pt x="1713679" y="1900994"/>
                </a:lnTo>
                <a:close/>
              </a:path>
              <a:path w="1922780" h="6165215">
                <a:moveTo>
                  <a:pt x="1696725" y="1903901"/>
                </a:moveTo>
                <a:close/>
              </a:path>
              <a:path w="1922780" h="6165215">
                <a:moveTo>
                  <a:pt x="1704676" y="1900994"/>
                </a:moveTo>
                <a:lnTo>
                  <a:pt x="1696713" y="1903869"/>
                </a:lnTo>
                <a:lnTo>
                  <a:pt x="1704676" y="1900994"/>
                </a:lnTo>
                <a:close/>
              </a:path>
              <a:path w="1922780" h="6165215">
                <a:moveTo>
                  <a:pt x="1699972" y="1864273"/>
                </a:moveTo>
                <a:lnTo>
                  <a:pt x="1690931" y="1864273"/>
                </a:lnTo>
                <a:lnTo>
                  <a:pt x="1683037" y="1867332"/>
                </a:lnTo>
                <a:lnTo>
                  <a:pt x="1696725" y="1903901"/>
                </a:lnTo>
                <a:lnTo>
                  <a:pt x="1704676" y="1900994"/>
                </a:lnTo>
                <a:lnTo>
                  <a:pt x="1713679" y="1900994"/>
                </a:lnTo>
                <a:lnTo>
                  <a:pt x="1712640" y="1898117"/>
                </a:lnTo>
                <a:lnTo>
                  <a:pt x="1699972" y="1864273"/>
                </a:lnTo>
                <a:close/>
              </a:path>
              <a:path w="1922780" h="6165215">
                <a:moveTo>
                  <a:pt x="1683001" y="1867241"/>
                </a:moveTo>
                <a:close/>
              </a:path>
              <a:path w="1922780" h="6165215">
                <a:moveTo>
                  <a:pt x="1690931" y="1864273"/>
                </a:moveTo>
                <a:lnTo>
                  <a:pt x="1683001" y="1867241"/>
                </a:lnTo>
                <a:lnTo>
                  <a:pt x="1690931" y="1864273"/>
                </a:lnTo>
                <a:close/>
              </a:path>
              <a:path w="1922780" h="6165215">
                <a:moveTo>
                  <a:pt x="1685858" y="1827753"/>
                </a:moveTo>
                <a:lnTo>
                  <a:pt x="1676778" y="1827753"/>
                </a:lnTo>
                <a:lnTo>
                  <a:pt x="1668919" y="1830904"/>
                </a:lnTo>
                <a:lnTo>
                  <a:pt x="1683001" y="1867241"/>
                </a:lnTo>
                <a:lnTo>
                  <a:pt x="1690931" y="1864273"/>
                </a:lnTo>
                <a:lnTo>
                  <a:pt x="1699972" y="1864273"/>
                </a:lnTo>
                <a:lnTo>
                  <a:pt x="1698861" y="1861305"/>
                </a:lnTo>
                <a:lnTo>
                  <a:pt x="1685858" y="1827753"/>
                </a:lnTo>
                <a:close/>
              </a:path>
              <a:path w="1922780" h="6165215">
                <a:moveTo>
                  <a:pt x="1668915" y="1830894"/>
                </a:moveTo>
                <a:close/>
              </a:path>
              <a:path w="1922780" h="6165215">
                <a:moveTo>
                  <a:pt x="1676778" y="1827753"/>
                </a:moveTo>
                <a:lnTo>
                  <a:pt x="1668884" y="1830812"/>
                </a:lnTo>
                <a:lnTo>
                  <a:pt x="1676778" y="1827753"/>
                </a:lnTo>
                <a:close/>
              </a:path>
              <a:path w="1922780" h="6165215">
                <a:moveTo>
                  <a:pt x="1678840" y="1810143"/>
                </a:moveTo>
                <a:lnTo>
                  <a:pt x="1663123" y="1816443"/>
                </a:lnTo>
                <a:lnTo>
                  <a:pt x="1668915" y="1830894"/>
                </a:lnTo>
                <a:lnTo>
                  <a:pt x="1676778" y="1827753"/>
                </a:lnTo>
                <a:lnTo>
                  <a:pt x="1685858" y="1827753"/>
                </a:lnTo>
                <a:lnTo>
                  <a:pt x="1684672" y="1824693"/>
                </a:lnTo>
                <a:lnTo>
                  <a:pt x="1678840" y="1810143"/>
                </a:lnTo>
                <a:close/>
              </a:path>
              <a:path w="1922780" h="6165215">
                <a:moveTo>
                  <a:pt x="1776033" y="2087511"/>
                </a:moveTo>
                <a:lnTo>
                  <a:pt x="1767201" y="2087511"/>
                </a:lnTo>
                <a:lnTo>
                  <a:pt x="1759113" y="2090015"/>
                </a:lnTo>
                <a:lnTo>
                  <a:pt x="1767920" y="2119671"/>
                </a:lnTo>
                <a:lnTo>
                  <a:pt x="1784151" y="2114851"/>
                </a:lnTo>
                <a:lnTo>
                  <a:pt x="1776033" y="2087511"/>
                </a:lnTo>
                <a:close/>
              </a:path>
              <a:path w="1922780" h="6165215">
                <a:moveTo>
                  <a:pt x="1759084" y="2089921"/>
                </a:moveTo>
                <a:close/>
              </a:path>
              <a:path w="1922780" h="6165215">
                <a:moveTo>
                  <a:pt x="1767201" y="2087511"/>
                </a:moveTo>
                <a:lnTo>
                  <a:pt x="1759084" y="2089921"/>
                </a:lnTo>
                <a:lnTo>
                  <a:pt x="1767201" y="2087511"/>
                </a:lnTo>
                <a:close/>
              </a:path>
              <a:path w="1922780" h="6165215">
                <a:moveTo>
                  <a:pt x="1764396" y="2049827"/>
                </a:moveTo>
                <a:lnTo>
                  <a:pt x="1755533" y="2049827"/>
                </a:lnTo>
                <a:lnTo>
                  <a:pt x="1747475" y="2052426"/>
                </a:lnTo>
                <a:lnTo>
                  <a:pt x="1759084" y="2089921"/>
                </a:lnTo>
                <a:lnTo>
                  <a:pt x="1767201" y="2087511"/>
                </a:lnTo>
                <a:lnTo>
                  <a:pt x="1776033" y="2087511"/>
                </a:lnTo>
                <a:lnTo>
                  <a:pt x="1775317" y="2085100"/>
                </a:lnTo>
                <a:lnTo>
                  <a:pt x="1764396" y="2049827"/>
                </a:lnTo>
                <a:close/>
              </a:path>
              <a:path w="1922780" h="6165215">
                <a:moveTo>
                  <a:pt x="1747445" y="2052332"/>
                </a:moveTo>
                <a:close/>
              </a:path>
              <a:path w="1922780" h="6165215">
                <a:moveTo>
                  <a:pt x="1755533" y="2049827"/>
                </a:moveTo>
                <a:lnTo>
                  <a:pt x="1747445" y="2052332"/>
                </a:lnTo>
                <a:lnTo>
                  <a:pt x="1755533" y="2049827"/>
                </a:lnTo>
                <a:close/>
              </a:path>
              <a:path w="1922780" h="6165215">
                <a:moveTo>
                  <a:pt x="1752339" y="2012332"/>
                </a:moveTo>
                <a:lnTo>
                  <a:pt x="1743443" y="2012332"/>
                </a:lnTo>
                <a:lnTo>
                  <a:pt x="1735415" y="2015023"/>
                </a:lnTo>
                <a:lnTo>
                  <a:pt x="1747445" y="2052332"/>
                </a:lnTo>
                <a:lnTo>
                  <a:pt x="1755533" y="2049827"/>
                </a:lnTo>
                <a:lnTo>
                  <a:pt x="1764396" y="2049827"/>
                </a:lnTo>
                <a:lnTo>
                  <a:pt x="1763621" y="2047323"/>
                </a:lnTo>
                <a:lnTo>
                  <a:pt x="1752339" y="2012332"/>
                </a:lnTo>
                <a:close/>
              </a:path>
              <a:path w="1922780" h="6165215">
                <a:moveTo>
                  <a:pt x="1735400" y="2014977"/>
                </a:moveTo>
                <a:close/>
              </a:path>
              <a:path w="1922780" h="6165215">
                <a:moveTo>
                  <a:pt x="1743443" y="2012332"/>
                </a:moveTo>
                <a:lnTo>
                  <a:pt x="1735385" y="2014930"/>
                </a:lnTo>
                <a:lnTo>
                  <a:pt x="1743443" y="2012332"/>
                </a:lnTo>
                <a:close/>
              </a:path>
              <a:path w="1922780" h="6165215">
                <a:moveTo>
                  <a:pt x="1743337" y="1985380"/>
                </a:moveTo>
                <a:lnTo>
                  <a:pt x="1727282" y="1990764"/>
                </a:lnTo>
                <a:lnTo>
                  <a:pt x="1735400" y="2014977"/>
                </a:lnTo>
                <a:lnTo>
                  <a:pt x="1743443" y="2012332"/>
                </a:lnTo>
                <a:lnTo>
                  <a:pt x="1752339" y="2012332"/>
                </a:lnTo>
                <a:lnTo>
                  <a:pt x="1751501" y="2009733"/>
                </a:lnTo>
                <a:lnTo>
                  <a:pt x="1743337" y="1985380"/>
                </a:lnTo>
                <a:close/>
              </a:path>
              <a:path w="1922780" h="6165215">
                <a:moveTo>
                  <a:pt x="1827828" y="2278634"/>
                </a:moveTo>
                <a:lnTo>
                  <a:pt x="1819132" y="2278634"/>
                </a:lnTo>
                <a:lnTo>
                  <a:pt x="1810912" y="2280664"/>
                </a:lnTo>
                <a:lnTo>
                  <a:pt x="1815277" y="2299281"/>
                </a:lnTo>
                <a:lnTo>
                  <a:pt x="1831762" y="2295415"/>
                </a:lnTo>
                <a:lnTo>
                  <a:pt x="1827828" y="2278634"/>
                </a:lnTo>
                <a:close/>
              </a:path>
              <a:path w="1922780" h="6165215">
                <a:moveTo>
                  <a:pt x="1810907" y="2280645"/>
                </a:moveTo>
                <a:close/>
              </a:path>
              <a:path w="1922780" h="6165215">
                <a:moveTo>
                  <a:pt x="1819132" y="2278634"/>
                </a:moveTo>
                <a:lnTo>
                  <a:pt x="1810889" y="2280567"/>
                </a:lnTo>
                <a:lnTo>
                  <a:pt x="1819132" y="2278634"/>
                </a:lnTo>
                <a:close/>
              </a:path>
              <a:path w="1922780" h="6165215">
                <a:moveTo>
                  <a:pt x="1818330" y="2240058"/>
                </a:moveTo>
                <a:lnTo>
                  <a:pt x="1809610" y="2240058"/>
                </a:lnTo>
                <a:lnTo>
                  <a:pt x="1801414" y="2242183"/>
                </a:lnTo>
                <a:lnTo>
                  <a:pt x="1810907" y="2280645"/>
                </a:lnTo>
                <a:lnTo>
                  <a:pt x="1819132" y="2278634"/>
                </a:lnTo>
                <a:lnTo>
                  <a:pt x="1827828" y="2278634"/>
                </a:lnTo>
                <a:lnTo>
                  <a:pt x="1827375" y="2276703"/>
                </a:lnTo>
                <a:lnTo>
                  <a:pt x="1818330" y="2240058"/>
                </a:lnTo>
                <a:close/>
              </a:path>
              <a:path w="1922780" h="6165215">
                <a:moveTo>
                  <a:pt x="1801402" y="2242133"/>
                </a:moveTo>
                <a:close/>
              </a:path>
              <a:path w="1922780" h="6165215">
                <a:moveTo>
                  <a:pt x="1809610" y="2240058"/>
                </a:moveTo>
                <a:lnTo>
                  <a:pt x="1801390" y="2242088"/>
                </a:lnTo>
                <a:lnTo>
                  <a:pt x="1809610" y="2240058"/>
                </a:lnTo>
                <a:close/>
              </a:path>
              <a:path w="1922780" h="6165215">
                <a:moveTo>
                  <a:pt x="1808399" y="2201655"/>
                </a:moveTo>
                <a:lnTo>
                  <a:pt x="1799653" y="2201655"/>
                </a:lnTo>
                <a:lnTo>
                  <a:pt x="1791483" y="2203875"/>
                </a:lnTo>
                <a:lnTo>
                  <a:pt x="1801402" y="2242133"/>
                </a:lnTo>
                <a:lnTo>
                  <a:pt x="1809610" y="2240058"/>
                </a:lnTo>
                <a:lnTo>
                  <a:pt x="1818330" y="2240058"/>
                </a:lnTo>
                <a:lnTo>
                  <a:pt x="1817829" y="2238029"/>
                </a:lnTo>
                <a:lnTo>
                  <a:pt x="1808399" y="2201655"/>
                </a:lnTo>
                <a:close/>
              </a:path>
              <a:path w="1922780" h="6165215">
                <a:moveTo>
                  <a:pt x="1791468" y="2203818"/>
                </a:moveTo>
                <a:close/>
              </a:path>
              <a:path w="1922780" h="6165215">
                <a:moveTo>
                  <a:pt x="1799653" y="2201655"/>
                </a:moveTo>
                <a:lnTo>
                  <a:pt x="1791458" y="2203779"/>
                </a:lnTo>
                <a:lnTo>
                  <a:pt x="1799653" y="2201655"/>
                </a:lnTo>
                <a:close/>
              </a:path>
              <a:path w="1922780" h="6165215">
                <a:moveTo>
                  <a:pt x="1798162" y="2163885"/>
                </a:moveTo>
                <a:lnTo>
                  <a:pt x="1781821" y="2168326"/>
                </a:lnTo>
                <a:lnTo>
                  <a:pt x="1791468" y="2203818"/>
                </a:lnTo>
                <a:lnTo>
                  <a:pt x="1799653" y="2201655"/>
                </a:lnTo>
                <a:lnTo>
                  <a:pt x="1808399" y="2201655"/>
                </a:lnTo>
                <a:lnTo>
                  <a:pt x="1807848" y="2199530"/>
                </a:lnTo>
                <a:lnTo>
                  <a:pt x="1798162" y="2163885"/>
                </a:lnTo>
                <a:close/>
              </a:path>
              <a:path w="1922780" h="6165215">
                <a:moveTo>
                  <a:pt x="1868716" y="2474019"/>
                </a:moveTo>
                <a:lnTo>
                  <a:pt x="1860124" y="2474019"/>
                </a:lnTo>
                <a:lnTo>
                  <a:pt x="1851799" y="2475562"/>
                </a:lnTo>
                <a:lnTo>
                  <a:pt x="1852776" y="2481201"/>
                </a:lnTo>
                <a:lnTo>
                  <a:pt x="1869460" y="2478310"/>
                </a:lnTo>
                <a:lnTo>
                  <a:pt x="1868716" y="2474019"/>
                </a:lnTo>
                <a:close/>
              </a:path>
              <a:path w="1922780" h="6165215">
                <a:moveTo>
                  <a:pt x="1851787" y="2475494"/>
                </a:moveTo>
                <a:close/>
              </a:path>
              <a:path w="1922780" h="6165215">
                <a:moveTo>
                  <a:pt x="1860124" y="2474019"/>
                </a:moveTo>
                <a:lnTo>
                  <a:pt x="1851781" y="2475464"/>
                </a:lnTo>
                <a:lnTo>
                  <a:pt x="1860124" y="2474019"/>
                </a:lnTo>
                <a:close/>
              </a:path>
              <a:path w="1922780" h="6165215">
                <a:moveTo>
                  <a:pt x="1861427" y="2434617"/>
                </a:moveTo>
                <a:lnTo>
                  <a:pt x="1852816" y="2434617"/>
                </a:lnTo>
                <a:lnTo>
                  <a:pt x="1844511" y="2436259"/>
                </a:lnTo>
                <a:lnTo>
                  <a:pt x="1851787" y="2475494"/>
                </a:lnTo>
                <a:lnTo>
                  <a:pt x="1860124" y="2474019"/>
                </a:lnTo>
                <a:lnTo>
                  <a:pt x="1868716" y="2474019"/>
                </a:lnTo>
                <a:lnTo>
                  <a:pt x="1868465" y="2472572"/>
                </a:lnTo>
                <a:lnTo>
                  <a:pt x="1861427" y="2434617"/>
                </a:lnTo>
                <a:close/>
              </a:path>
              <a:path w="1922780" h="6165215">
                <a:moveTo>
                  <a:pt x="1844496" y="2436184"/>
                </a:moveTo>
                <a:close/>
              </a:path>
              <a:path w="1922780" h="6165215">
                <a:moveTo>
                  <a:pt x="1852816" y="2434617"/>
                </a:moveTo>
                <a:lnTo>
                  <a:pt x="1844492" y="2436161"/>
                </a:lnTo>
                <a:lnTo>
                  <a:pt x="1852816" y="2434617"/>
                </a:lnTo>
                <a:close/>
              </a:path>
              <a:path w="1922780" h="6165215">
                <a:moveTo>
                  <a:pt x="1853692" y="2395377"/>
                </a:moveTo>
                <a:lnTo>
                  <a:pt x="1845062" y="2395377"/>
                </a:lnTo>
                <a:lnTo>
                  <a:pt x="1836775" y="2397115"/>
                </a:lnTo>
                <a:lnTo>
                  <a:pt x="1844496" y="2436184"/>
                </a:lnTo>
                <a:lnTo>
                  <a:pt x="1852816" y="2434617"/>
                </a:lnTo>
                <a:lnTo>
                  <a:pt x="1861427" y="2434617"/>
                </a:lnTo>
                <a:lnTo>
                  <a:pt x="1861141" y="2433074"/>
                </a:lnTo>
                <a:lnTo>
                  <a:pt x="1853692" y="2395377"/>
                </a:lnTo>
                <a:close/>
              </a:path>
              <a:path w="1922780" h="6165215">
                <a:moveTo>
                  <a:pt x="1845512" y="2356296"/>
                </a:moveTo>
                <a:lnTo>
                  <a:pt x="1836860" y="2356296"/>
                </a:lnTo>
                <a:lnTo>
                  <a:pt x="1828595" y="2358133"/>
                </a:lnTo>
                <a:lnTo>
                  <a:pt x="1836775" y="2397115"/>
                </a:lnTo>
                <a:lnTo>
                  <a:pt x="1845062" y="2395377"/>
                </a:lnTo>
                <a:lnTo>
                  <a:pt x="1853692" y="2395377"/>
                </a:lnTo>
                <a:lnTo>
                  <a:pt x="1853368" y="2393735"/>
                </a:lnTo>
                <a:lnTo>
                  <a:pt x="1845512" y="2356296"/>
                </a:lnTo>
                <a:close/>
              </a:path>
              <a:path w="1922780" h="6165215">
                <a:moveTo>
                  <a:pt x="1845062" y="2395377"/>
                </a:moveTo>
                <a:lnTo>
                  <a:pt x="1836756" y="2397017"/>
                </a:lnTo>
                <a:lnTo>
                  <a:pt x="1845062" y="2395377"/>
                </a:lnTo>
                <a:close/>
              </a:path>
              <a:path w="1922780" h="6165215">
                <a:moveTo>
                  <a:pt x="1843035" y="2345049"/>
                </a:moveTo>
                <a:lnTo>
                  <a:pt x="1826505" y="2348722"/>
                </a:lnTo>
                <a:lnTo>
                  <a:pt x="1828595" y="2358133"/>
                </a:lnTo>
                <a:lnTo>
                  <a:pt x="1836860" y="2356296"/>
                </a:lnTo>
                <a:lnTo>
                  <a:pt x="1845512" y="2356296"/>
                </a:lnTo>
                <a:lnTo>
                  <a:pt x="1845147" y="2354558"/>
                </a:lnTo>
                <a:lnTo>
                  <a:pt x="1843035" y="2345049"/>
                </a:lnTo>
                <a:close/>
              </a:path>
              <a:path w="1922780" h="6165215">
                <a:moveTo>
                  <a:pt x="1836860" y="2356296"/>
                </a:moveTo>
                <a:lnTo>
                  <a:pt x="1828575" y="2358035"/>
                </a:lnTo>
                <a:lnTo>
                  <a:pt x="1836860" y="2356296"/>
                </a:lnTo>
                <a:close/>
              </a:path>
              <a:path w="1922780" h="6165215">
                <a:moveTo>
                  <a:pt x="1893342" y="2633161"/>
                </a:moveTo>
                <a:lnTo>
                  <a:pt x="1884809" y="2633161"/>
                </a:lnTo>
                <a:lnTo>
                  <a:pt x="1876421" y="2634311"/>
                </a:lnTo>
                <a:lnTo>
                  <a:pt x="1880259" y="2665001"/>
                </a:lnTo>
                <a:lnTo>
                  <a:pt x="1897061" y="2662900"/>
                </a:lnTo>
                <a:lnTo>
                  <a:pt x="1893342" y="2633161"/>
                </a:lnTo>
                <a:close/>
              </a:path>
              <a:path w="1922780" h="6165215">
                <a:moveTo>
                  <a:pt x="1876417" y="2634285"/>
                </a:moveTo>
                <a:close/>
              </a:path>
              <a:path w="1922780" h="6165215">
                <a:moveTo>
                  <a:pt x="1884809" y="2633161"/>
                </a:moveTo>
                <a:lnTo>
                  <a:pt x="1876408" y="2634212"/>
                </a:lnTo>
                <a:lnTo>
                  <a:pt x="1884809" y="2633161"/>
                </a:lnTo>
                <a:close/>
              </a:path>
              <a:path w="1922780" h="6165215">
                <a:moveTo>
                  <a:pt x="1887870" y="2593150"/>
                </a:moveTo>
                <a:lnTo>
                  <a:pt x="1879324" y="2593150"/>
                </a:lnTo>
                <a:lnTo>
                  <a:pt x="1870950" y="2594398"/>
                </a:lnTo>
                <a:lnTo>
                  <a:pt x="1876417" y="2634285"/>
                </a:lnTo>
                <a:lnTo>
                  <a:pt x="1884809" y="2633161"/>
                </a:lnTo>
                <a:lnTo>
                  <a:pt x="1893342" y="2633161"/>
                </a:lnTo>
                <a:lnTo>
                  <a:pt x="1887870" y="2593150"/>
                </a:lnTo>
                <a:close/>
              </a:path>
              <a:path w="1922780" h="6165215">
                <a:moveTo>
                  <a:pt x="1870945" y="2594366"/>
                </a:moveTo>
                <a:close/>
              </a:path>
              <a:path w="1922780" h="6165215">
                <a:moveTo>
                  <a:pt x="1879324" y="2593150"/>
                </a:moveTo>
                <a:lnTo>
                  <a:pt x="1870936" y="2594299"/>
                </a:lnTo>
                <a:lnTo>
                  <a:pt x="1879324" y="2593150"/>
                </a:lnTo>
                <a:close/>
              </a:path>
              <a:path w="1922780" h="6165215">
                <a:moveTo>
                  <a:pt x="1881940" y="2553287"/>
                </a:moveTo>
                <a:lnTo>
                  <a:pt x="1873380" y="2553287"/>
                </a:lnTo>
                <a:lnTo>
                  <a:pt x="1865021" y="2554635"/>
                </a:lnTo>
                <a:lnTo>
                  <a:pt x="1870945" y="2594366"/>
                </a:lnTo>
                <a:lnTo>
                  <a:pt x="1879324" y="2593150"/>
                </a:lnTo>
                <a:lnTo>
                  <a:pt x="1887870" y="2593150"/>
                </a:lnTo>
                <a:lnTo>
                  <a:pt x="1887712" y="2592001"/>
                </a:lnTo>
                <a:lnTo>
                  <a:pt x="1881940" y="2553287"/>
                </a:lnTo>
                <a:close/>
              </a:path>
              <a:path w="1922780" h="6165215">
                <a:moveTo>
                  <a:pt x="1865012" y="2554580"/>
                </a:moveTo>
                <a:close/>
              </a:path>
              <a:path w="1922780" h="6165215">
                <a:moveTo>
                  <a:pt x="1873380" y="2553287"/>
                </a:moveTo>
                <a:lnTo>
                  <a:pt x="1865006" y="2554537"/>
                </a:lnTo>
                <a:lnTo>
                  <a:pt x="1873380" y="2553287"/>
                </a:lnTo>
                <a:close/>
              </a:path>
              <a:path w="1922780" h="6165215">
                <a:moveTo>
                  <a:pt x="1877959" y="2528494"/>
                </a:moveTo>
                <a:lnTo>
                  <a:pt x="1861242" y="2531189"/>
                </a:lnTo>
                <a:lnTo>
                  <a:pt x="1865012" y="2554580"/>
                </a:lnTo>
                <a:lnTo>
                  <a:pt x="1873380" y="2553287"/>
                </a:lnTo>
                <a:lnTo>
                  <a:pt x="1881940" y="2553287"/>
                </a:lnTo>
                <a:lnTo>
                  <a:pt x="1881753" y="2552039"/>
                </a:lnTo>
                <a:lnTo>
                  <a:pt x="1877959" y="2528494"/>
                </a:lnTo>
                <a:close/>
              </a:path>
              <a:path w="1922780" h="6165215">
                <a:moveTo>
                  <a:pt x="1913725" y="2835341"/>
                </a:moveTo>
                <a:lnTo>
                  <a:pt x="1905240" y="2835341"/>
                </a:lnTo>
                <a:lnTo>
                  <a:pt x="1896798" y="2835994"/>
                </a:lnTo>
                <a:lnTo>
                  <a:pt x="1897707" y="2849921"/>
                </a:lnTo>
                <a:lnTo>
                  <a:pt x="1914605" y="2848817"/>
                </a:lnTo>
                <a:lnTo>
                  <a:pt x="1913725" y="2835341"/>
                </a:lnTo>
                <a:close/>
              </a:path>
              <a:path w="1922780" h="6165215">
                <a:moveTo>
                  <a:pt x="1910587" y="2794632"/>
                </a:moveTo>
                <a:lnTo>
                  <a:pt x="1902095" y="2794632"/>
                </a:lnTo>
                <a:lnTo>
                  <a:pt x="1893662" y="2795383"/>
                </a:lnTo>
                <a:lnTo>
                  <a:pt x="1896798" y="2835994"/>
                </a:lnTo>
                <a:lnTo>
                  <a:pt x="1905240" y="2835341"/>
                </a:lnTo>
                <a:lnTo>
                  <a:pt x="1913725" y="2835341"/>
                </a:lnTo>
                <a:lnTo>
                  <a:pt x="1910587" y="2794632"/>
                </a:lnTo>
                <a:close/>
              </a:path>
              <a:path w="1922780" h="6165215">
                <a:moveTo>
                  <a:pt x="1905240" y="2835341"/>
                </a:moveTo>
                <a:lnTo>
                  <a:pt x="1896791" y="2835894"/>
                </a:lnTo>
                <a:lnTo>
                  <a:pt x="1905240" y="2835341"/>
                </a:lnTo>
                <a:close/>
              </a:path>
              <a:path w="1922780" h="6165215">
                <a:moveTo>
                  <a:pt x="1893654" y="2795288"/>
                </a:moveTo>
                <a:close/>
              </a:path>
              <a:path w="1922780" h="6165215">
                <a:moveTo>
                  <a:pt x="1902095" y="2794632"/>
                </a:moveTo>
                <a:lnTo>
                  <a:pt x="1893653" y="2795283"/>
                </a:lnTo>
                <a:lnTo>
                  <a:pt x="1902095" y="2794632"/>
                </a:lnTo>
                <a:close/>
              </a:path>
              <a:path w="1922780" h="6165215">
                <a:moveTo>
                  <a:pt x="1906977" y="2754055"/>
                </a:moveTo>
                <a:lnTo>
                  <a:pt x="1898477" y="2754055"/>
                </a:lnTo>
                <a:lnTo>
                  <a:pt x="1890053" y="2754906"/>
                </a:lnTo>
                <a:lnTo>
                  <a:pt x="1893654" y="2795288"/>
                </a:lnTo>
                <a:lnTo>
                  <a:pt x="1902095" y="2794632"/>
                </a:lnTo>
                <a:lnTo>
                  <a:pt x="1910587" y="2794632"/>
                </a:lnTo>
                <a:lnTo>
                  <a:pt x="1906977" y="2754055"/>
                </a:lnTo>
                <a:close/>
              </a:path>
              <a:path w="1922780" h="6165215">
                <a:moveTo>
                  <a:pt x="1890052" y="2754901"/>
                </a:moveTo>
                <a:close/>
              </a:path>
              <a:path w="1922780" h="6165215">
                <a:moveTo>
                  <a:pt x="1898477" y="2754055"/>
                </a:moveTo>
                <a:lnTo>
                  <a:pt x="1890044" y="2754807"/>
                </a:lnTo>
                <a:lnTo>
                  <a:pt x="1898477" y="2754055"/>
                </a:lnTo>
                <a:close/>
              </a:path>
              <a:path w="1922780" h="6165215">
                <a:moveTo>
                  <a:pt x="1902893" y="2713565"/>
                </a:moveTo>
                <a:lnTo>
                  <a:pt x="1886045" y="2715268"/>
                </a:lnTo>
                <a:lnTo>
                  <a:pt x="1890052" y="2754901"/>
                </a:lnTo>
                <a:lnTo>
                  <a:pt x="1898477" y="2754055"/>
                </a:lnTo>
                <a:lnTo>
                  <a:pt x="1906977" y="2754055"/>
                </a:lnTo>
                <a:lnTo>
                  <a:pt x="1902893" y="2713565"/>
                </a:lnTo>
                <a:close/>
              </a:path>
              <a:path w="1922780" h="6165215">
                <a:moveTo>
                  <a:pt x="1921497" y="2999474"/>
                </a:moveTo>
                <a:lnTo>
                  <a:pt x="1913028" y="2999474"/>
                </a:lnTo>
                <a:lnTo>
                  <a:pt x="1904566" y="2999725"/>
                </a:lnTo>
                <a:lnTo>
                  <a:pt x="1905204" y="3035612"/>
                </a:lnTo>
                <a:lnTo>
                  <a:pt x="1922134" y="3035311"/>
                </a:lnTo>
                <a:lnTo>
                  <a:pt x="1921497" y="2999474"/>
                </a:lnTo>
                <a:close/>
              </a:path>
              <a:path w="1922780" h="6165215">
                <a:moveTo>
                  <a:pt x="1904565" y="2999664"/>
                </a:moveTo>
                <a:close/>
              </a:path>
              <a:path w="1922780" h="6165215">
                <a:moveTo>
                  <a:pt x="1913028" y="2999474"/>
                </a:moveTo>
                <a:lnTo>
                  <a:pt x="1904564" y="2999624"/>
                </a:lnTo>
                <a:lnTo>
                  <a:pt x="1913028" y="2999474"/>
                </a:lnTo>
                <a:close/>
              </a:path>
              <a:path w="1922780" h="6165215">
                <a:moveTo>
                  <a:pt x="1920276" y="2958252"/>
                </a:moveTo>
                <a:lnTo>
                  <a:pt x="1911805" y="2958252"/>
                </a:lnTo>
                <a:lnTo>
                  <a:pt x="1903346" y="2958604"/>
                </a:lnTo>
                <a:lnTo>
                  <a:pt x="1904565" y="2999664"/>
                </a:lnTo>
                <a:lnTo>
                  <a:pt x="1913028" y="2999474"/>
                </a:lnTo>
                <a:lnTo>
                  <a:pt x="1921497" y="2999474"/>
                </a:lnTo>
                <a:lnTo>
                  <a:pt x="1920276" y="2958252"/>
                </a:lnTo>
                <a:close/>
              </a:path>
              <a:path w="1922780" h="6165215">
                <a:moveTo>
                  <a:pt x="1903343" y="2958534"/>
                </a:moveTo>
                <a:close/>
              </a:path>
              <a:path w="1922780" h="6165215">
                <a:moveTo>
                  <a:pt x="1911805" y="2958252"/>
                </a:moveTo>
                <a:lnTo>
                  <a:pt x="1903342" y="2958504"/>
                </a:lnTo>
                <a:lnTo>
                  <a:pt x="1911805" y="2958252"/>
                </a:lnTo>
                <a:close/>
              </a:path>
              <a:path w="1922780" h="6165215">
                <a:moveTo>
                  <a:pt x="1918571" y="2917155"/>
                </a:moveTo>
                <a:lnTo>
                  <a:pt x="1910097" y="2917155"/>
                </a:lnTo>
                <a:lnTo>
                  <a:pt x="1901643" y="2917607"/>
                </a:lnTo>
                <a:lnTo>
                  <a:pt x="1903343" y="2958534"/>
                </a:lnTo>
                <a:lnTo>
                  <a:pt x="1911805" y="2958252"/>
                </a:lnTo>
                <a:lnTo>
                  <a:pt x="1920276" y="2958252"/>
                </a:lnTo>
                <a:lnTo>
                  <a:pt x="1918571" y="2917155"/>
                </a:lnTo>
                <a:close/>
              </a:path>
              <a:path w="1922780" h="6165215">
                <a:moveTo>
                  <a:pt x="1917640" y="2899626"/>
                </a:moveTo>
                <a:lnTo>
                  <a:pt x="1900731" y="2900529"/>
                </a:lnTo>
                <a:lnTo>
                  <a:pt x="1901643" y="2917607"/>
                </a:lnTo>
                <a:lnTo>
                  <a:pt x="1910097" y="2917155"/>
                </a:lnTo>
                <a:lnTo>
                  <a:pt x="1918571" y="2917155"/>
                </a:lnTo>
                <a:lnTo>
                  <a:pt x="1917640" y="2899626"/>
                </a:lnTo>
                <a:close/>
              </a:path>
              <a:path w="1922780" h="6165215">
                <a:moveTo>
                  <a:pt x="1910097" y="2917155"/>
                </a:moveTo>
                <a:lnTo>
                  <a:pt x="1901639" y="2917507"/>
                </a:lnTo>
                <a:lnTo>
                  <a:pt x="1910097" y="2917155"/>
                </a:lnTo>
                <a:close/>
              </a:path>
              <a:path w="1922780" h="6165215">
                <a:moveTo>
                  <a:pt x="1903404" y="3204326"/>
                </a:moveTo>
                <a:lnTo>
                  <a:pt x="1902706" y="3221340"/>
                </a:lnTo>
                <a:lnTo>
                  <a:pt x="1919625" y="3222034"/>
                </a:lnTo>
                <a:lnTo>
                  <a:pt x="1920336" y="3204595"/>
                </a:lnTo>
                <a:lnTo>
                  <a:pt x="1911866" y="3204595"/>
                </a:lnTo>
                <a:lnTo>
                  <a:pt x="1903403" y="3204348"/>
                </a:lnTo>
                <a:close/>
              </a:path>
              <a:path w="1922780" h="6165215">
                <a:moveTo>
                  <a:pt x="1903407" y="3204249"/>
                </a:moveTo>
                <a:lnTo>
                  <a:pt x="1911866" y="3204595"/>
                </a:lnTo>
                <a:lnTo>
                  <a:pt x="1903407" y="3204249"/>
                </a:lnTo>
                <a:close/>
              </a:path>
              <a:path w="1922780" h="6165215">
                <a:moveTo>
                  <a:pt x="1920346" y="3204249"/>
                </a:moveTo>
                <a:lnTo>
                  <a:pt x="1903407" y="3204249"/>
                </a:lnTo>
                <a:lnTo>
                  <a:pt x="1911866" y="3204595"/>
                </a:lnTo>
                <a:lnTo>
                  <a:pt x="1920336" y="3204595"/>
                </a:lnTo>
                <a:lnTo>
                  <a:pt x="1920346" y="3204249"/>
                </a:lnTo>
                <a:close/>
              </a:path>
              <a:path w="1922780" h="6165215">
                <a:moveTo>
                  <a:pt x="1904591" y="3163758"/>
                </a:moveTo>
                <a:lnTo>
                  <a:pt x="1903404" y="3204326"/>
                </a:lnTo>
                <a:lnTo>
                  <a:pt x="1920346" y="3204249"/>
                </a:lnTo>
                <a:lnTo>
                  <a:pt x="1921523" y="3163937"/>
                </a:lnTo>
                <a:lnTo>
                  <a:pt x="1913056" y="3163937"/>
                </a:lnTo>
                <a:lnTo>
                  <a:pt x="1904591" y="3163789"/>
                </a:lnTo>
                <a:close/>
              </a:path>
              <a:path w="1922780" h="6165215">
                <a:moveTo>
                  <a:pt x="1904593" y="3163690"/>
                </a:moveTo>
                <a:lnTo>
                  <a:pt x="1913056" y="3163937"/>
                </a:lnTo>
                <a:lnTo>
                  <a:pt x="1904593" y="3163690"/>
                </a:lnTo>
                <a:close/>
              </a:path>
              <a:path w="1922780" h="6165215">
                <a:moveTo>
                  <a:pt x="1921527" y="3163690"/>
                </a:moveTo>
                <a:lnTo>
                  <a:pt x="1904593" y="3163690"/>
                </a:lnTo>
                <a:lnTo>
                  <a:pt x="1913056" y="3163937"/>
                </a:lnTo>
                <a:lnTo>
                  <a:pt x="1921523" y="3163937"/>
                </a:lnTo>
                <a:lnTo>
                  <a:pt x="1921527" y="3163690"/>
                </a:lnTo>
                <a:close/>
              </a:path>
              <a:path w="1922780" h="6165215">
                <a:moveTo>
                  <a:pt x="1905306" y="3123073"/>
                </a:moveTo>
                <a:lnTo>
                  <a:pt x="1904591" y="3163758"/>
                </a:lnTo>
                <a:lnTo>
                  <a:pt x="1921527" y="3163690"/>
                </a:lnTo>
                <a:lnTo>
                  <a:pt x="1922238" y="3123163"/>
                </a:lnTo>
                <a:lnTo>
                  <a:pt x="1913771" y="3123163"/>
                </a:lnTo>
                <a:lnTo>
                  <a:pt x="1905306" y="3123113"/>
                </a:lnTo>
                <a:close/>
              </a:path>
              <a:path w="1922780" h="6165215">
                <a:moveTo>
                  <a:pt x="1905307" y="3123014"/>
                </a:moveTo>
                <a:lnTo>
                  <a:pt x="1913771" y="3123163"/>
                </a:lnTo>
                <a:lnTo>
                  <a:pt x="1905307" y="3123014"/>
                </a:lnTo>
                <a:close/>
              </a:path>
              <a:path w="1922780" h="6165215">
                <a:moveTo>
                  <a:pt x="1922239" y="3123014"/>
                </a:moveTo>
                <a:lnTo>
                  <a:pt x="1905307" y="3123014"/>
                </a:lnTo>
                <a:lnTo>
                  <a:pt x="1913771" y="3123163"/>
                </a:lnTo>
                <a:lnTo>
                  <a:pt x="1922238" y="3123163"/>
                </a:lnTo>
                <a:lnTo>
                  <a:pt x="1922239" y="3123014"/>
                </a:lnTo>
                <a:close/>
              </a:path>
              <a:path w="1922780" h="6165215">
                <a:moveTo>
                  <a:pt x="1905521" y="3086210"/>
                </a:moveTo>
                <a:lnTo>
                  <a:pt x="1905306" y="3123073"/>
                </a:lnTo>
                <a:lnTo>
                  <a:pt x="1922239" y="3123014"/>
                </a:lnTo>
                <a:lnTo>
                  <a:pt x="1922454" y="3086309"/>
                </a:lnTo>
                <a:lnTo>
                  <a:pt x="1905521" y="3086210"/>
                </a:lnTo>
                <a:close/>
              </a:path>
              <a:path w="1922780" h="6165215">
                <a:moveTo>
                  <a:pt x="1907471" y="3405190"/>
                </a:moveTo>
                <a:lnTo>
                  <a:pt x="1890475" y="3405190"/>
                </a:lnTo>
                <a:lnTo>
                  <a:pt x="1898898" y="3406030"/>
                </a:lnTo>
                <a:lnTo>
                  <a:pt x="1890391" y="3406030"/>
                </a:lnTo>
                <a:lnTo>
                  <a:pt x="1890326" y="3406676"/>
                </a:lnTo>
                <a:lnTo>
                  <a:pt x="1907175" y="3408357"/>
                </a:lnTo>
                <a:lnTo>
                  <a:pt x="1907398" y="3406030"/>
                </a:lnTo>
                <a:lnTo>
                  <a:pt x="1898898" y="3406030"/>
                </a:lnTo>
                <a:lnTo>
                  <a:pt x="1890465" y="3405288"/>
                </a:lnTo>
                <a:lnTo>
                  <a:pt x="1907463" y="3405288"/>
                </a:lnTo>
                <a:close/>
              </a:path>
              <a:path w="1922780" h="6165215">
                <a:moveTo>
                  <a:pt x="1890475" y="3405190"/>
                </a:moveTo>
                <a:lnTo>
                  <a:pt x="1898898" y="3406030"/>
                </a:lnTo>
                <a:lnTo>
                  <a:pt x="1890475" y="3405190"/>
                </a:lnTo>
                <a:close/>
              </a:path>
              <a:path w="1922780" h="6165215">
                <a:moveTo>
                  <a:pt x="1893984" y="3365272"/>
                </a:moveTo>
                <a:lnTo>
                  <a:pt x="1890465" y="3405288"/>
                </a:lnTo>
                <a:lnTo>
                  <a:pt x="1907471" y="3405190"/>
                </a:lnTo>
                <a:lnTo>
                  <a:pt x="1910909" y="3366000"/>
                </a:lnTo>
                <a:lnTo>
                  <a:pt x="1902419" y="3366000"/>
                </a:lnTo>
                <a:lnTo>
                  <a:pt x="1893977" y="3365356"/>
                </a:lnTo>
                <a:close/>
              </a:path>
              <a:path w="1922780" h="6165215">
                <a:moveTo>
                  <a:pt x="1893985" y="3365258"/>
                </a:moveTo>
                <a:lnTo>
                  <a:pt x="1902419" y="3366000"/>
                </a:lnTo>
                <a:lnTo>
                  <a:pt x="1893985" y="3365258"/>
                </a:lnTo>
                <a:close/>
              </a:path>
              <a:path w="1922780" h="6165215">
                <a:moveTo>
                  <a:pt x="1910966" y="3365258"/>
                </a:moveTo>
                <a:lnTo>
                  <a:pt x="1893985" y="3365258"/>
                </a:lnTo>
                <a:lnTo>
                  <a:pt x="1902419" y="3366000"/>
                </a:lnTo>
                <a:lnTo>
                  <a:pt x="1910909" y="3366000"/>
                </a:lnTo>
                <a:lnTo>
                  <a:pt x="1910966" y="3365258"/>
                </a:lnTo>
                <a:close/>
              </a:path>
              <a:path w="1922780" h="6165215">
                <a:moveTo>
                  <a:pt x="1897029" y="3325293"/>
                </a:moveTo>
                <a:lnTo>
                  <a:pt x="1893984" y="3365272"/>
                </a:lnTo>
                <a:lnTo>
                  <a:pt x="1910966" y="3365258"/>
                </a:lnTo>
                <a:lnTo>
                  <a:pt x="1913963" y="3325837"/>
                </a:lnTo>
                <a:lnTo>
                  <a:pt x="1905478" y="3325837"/>
                </a:lnTo>
                <a:lnTo>
                  <a:pt x="1897029" y="3325293"/>
                </a:lnTo>
                <a:close/>
              </a:path>
              <a:path w="1922780" h="6165215">
                <a:moveTo>
                  <a:pt x="1897037" y="3325194"/>
                </a:moveTo>
                <a:lnTo>
                  <a:pt x="1905478" y="3325837"/>
                </a:lnTo>
                <a:lnTo>
                  <a:pt x="1897037" y="3325194"/>
                </a:lnTo>
                <a:close/>
              </a:path>
              <a:path w="1922780" h="6165215">
                <a:moveTo>
                  <a:pt x="1914004" y="3325194"/>
                </a:moveTo>
                <a:lnTo>
                  <a:pt x="1897037" y="3325194"/>
                </a:lnTo>
                <a:lnTo>
                  <a:pt x="1905478" y="3325837"/>
                </a:lnTo>
                <a:lnTo>
                  <a:pt x="1913963" y="3325837"/>
                </a:lnTo>
                <a:lnTo>
                  <a:pt x="1914004" y="3325194"/>
                </a:lnTo>
                <a:close/>
              </a:path>
              <a:path w="1922780" h="6165215">
                <a:moveTo>
                  <a:pt x="1899625" y="3285003"/>
                </a:moveTo>
                <a:lnTo>
                  <a:pt x="1897029" y="3325293"/>
                </a:lnTo>
                <a:lnTo>
                  <a:pt x="1914004" y="3325194"/>
                </a:lnTo>
                <a:lnTo>
                  <a:pt x="1916552" y="3285548"/>
                </a:lnTo>
                <a:lnTo>
                  <a:pt x="1908074" y="3285548"/>
                </a:lnTo>
                <a:lnTo>
                  <a:pt x="1899620" y="3285102"/>
                </a:lnTo>
                <a:close/>
              </a:path>
              <a:path w="1922780" h="6165215">
                <a:moveTo>
                  <a:pt x="1899625" y="3285003"/>
                </a:moveTo>
                <a:lnTo>
                  <a:pt x="1908074" y="3285548"/>
                </a:lnTo>
                <a:lnTo>
                  <a:pt x="1899625" y="3285003"/>
                </a:lnTo>
                <a:close/>
              </a:path>
              <a:path w="1922780" h="6165215">
                <a:moveTo>
                  <a:pt x="1900311" y="3271984"/>
                </a:moveTo>
                <a:lnTo>
                  <a:pt x="1899625" y="3285003"/>
                </a:lnTo>
                <a:lnTo>
                  <a:pt x="1908074" y="3285548"/>
                </a:lnTo>
                <a:lnTo>
                  <a:pt x="1916552" y="3285548"/>
                </a:lnTo>
                <a:lnTo>
                  <a:pt x="1917221" y="3272875"/>
                </a:lnTo>
                <a:lnTo>
                  <a:pt x="1900311" y="3271984"/>
                </a:lnTo>
                <a:close/>
              </a:path>
              <a:path w="1922780" h="6165215">
                <a:moveTo>
                  <a:pt x="1871877" y="3563629"/>
                </a:moveTo>
                <a:lnTo>
                  <a:pt x="1867830" y="3591158"/>
                </a:lnTo>
                <a:lnTo>
                  <a:pt x="1884583" y="3593622"/>
                </a:lnTo>
                <a:lnTo>
                  <a:pt x="1888641" y="3566028"/>
                </a:lnTo>
                <a:lnTo>
                  <a:pt x="1888807" y="3564798"/>
                </a:lnTo>
                <a:lnTo>
                  <a:pt x="1880264" y="3564798"/>
                </a:lnTo>
                <a:lnTo>
                  <a:pt x="1871873" y="3563664"/>
                </a:lnTo>
                <a:close/>
              </a:path>
              <a:path w="1922780" h="6165215">
                <a:moveTo>
                  <a:pt x="1871887" y="3563566"/>
                </a:moveTo>
                <a:lnTo>
                  <a:pt x="1880264" y="3564798"/>
                </a:lnTo>
                <a:lnTo>
                  <a:pt x="1871887" y="3563566"/>
                </a:lnTo>
                <a:close/>
              </a:path>
              <a:path w="1922780" h="6165215">
                <a:moveTo>
                  <a:pt x="1888974" y="3563566"/>
                </a:moveTo>
                <a:lnTo>
                  <a:pt x="1871887" y="3563566"/>
                </a:lnTo>
                <a:lnTo>
                  <a:pt x="1880264" y="3564798"/>
                </a:lnTo>
                <a:lnTo>
                  <a:pt x="1888807" y="3564798"/>
                </a:lnTo>
                <a:lnTo>
                  <a:pt x="1888974" y="3563566"/>
                </a:lnTo>
                <a:close/>
              </a:path>
              <a:path w="1922780" h="6165215">
                <a:moveTo>
                  <a:pt x="1877209" y="3524181"/>
                </a:moveTo>
                <a:lnTo>
                  <a:pt x="1871877" y="3563629"/>
                </a:lnTo>
                <a:lnTo>
                  <a:pt x="1888974" y="3563566"/>
                </a:lnTo>
                <a:lnTo>
                  <a:pt x="1893991" y="3526449"/>
                </a:lnTo>
                <a:lnTo>
                  <a:pt x="1894131" y="3525315"/>
                </a:lnTo>
                <a:lnTo>
                  <a:pt x="1885600" y="3525315"/>
                </a:lnTo>
                <a:lnTo>
                  <a:pt x="1877198" y="3524278"/>
                </a:lnTo>
                <a:close/>
              </a:path>
              <a:path w="1922780" h="6165215">
                <a:moveTo>
                  <a:pt x="1877210" y="3524181"/>
                </a:moveTo>
                <a:lnTo>
                  <a:pt x="1885600" y="3525315"/>
                </a:lnTo>
                <a:lnTo>
                  <a:pt x="1877210" y="3524181"/>
                </a:lnTo>
                <a:close/>
              </a:path>
              <a:path w="1922780" h="6165215">
                <a:moveTo>
                  <a:pt x="1882078" y="3484699"/>
                </a:moveTo>
                <a:lnTo>
                  <a:pt x="1877210" y="3524181"/>
                </a:lnTo>
                <a:lnTo>
                  <a:pt x="1885600" y="3525315"/>
                </a:lnTo>
                <a:lnTo>
                  <a:pt x="1894131" y="3525315"/>
                </a:lnTo>
                <a:lnTo>
                  <a:pt x="1899005" y="3485691"/>
                </a:lnTo>
                <a:lnTo>
                  <a:pt x="1890487" y="3485691"/>
                </a:lnTo>
                <a:lnTo>
                  <a:pt x="1882072" y="3484752"/>
                </a:lnTo>
                <a:close/>
              </a:path>
              <a:path w="1922780" h="6165215">
                <a:moveTo>
                  <a:pt x="1882084" y="3484654"/>
                </a:moveTo>
                <a:lnTo>
                  <a:pt x="1890487" y="3485691"/>
                </a:lnTo>
                <a:lnTo>
                  <a:pt x="1882084" y="3484654"/>
                </a:lnTo>
                <a:close/>
              </a:path>
              <a:path w="1922780" h="6165215">
                <a:moveTo>
                  <a:pt x="1899121" y="3484654"/>
                </a:moveTo>
                <a:lnTo>
                  <a:pt x="1882084" y="3484654"/>
                </a:lnTo>
                <a:lnTo>
                  <a:pt x="1890487" y="3485691"/>
                </a:lnTo>
                <a:lnTo>
                  <a:pt x="1899005" y="3485691"/>
                </a:lnTo>
                <a:lnTo>
                  <a:pt x="1899121" y="3484654"/>
                </a:lnTo>
                <a:close/>
              </a:path>
              <a:path w="1922780" h="6165215">
                <a:moveTo>
                  <a:pt x="1885154" y="3457112"/>
                </a:moveTo>
                <a:lnTo>
                  <a:pt x="1882078" y="3484699"/>
                </a:lnTo>
                <a:lnTo>
                  <a:pt x="1899121" y="3484654"/>
                </a:lnTo>
                <a:lnTo>
                  <a:pt x="1901983" y="3458989"/>
                </a:lnTo>
                <a:lnTo>
                  <a:pt x="1885154" y="3457112"/>
                </a:lnTo>
                <a:close/>
              </a:path>
              <a:path w="1922780" h="6165215">
                <a:moveTo>
                  <a:pt x="1838626" y="3758305"/>
                </a:moveTo>
                <a:lnTo>
                  <a:pt x="1835369" y="3774051"/>
                </a:lnTo>
                <a:lnTo>
                  <a:pt x="1851952" y="3777481"/>
                </a:lnTo>
                <a:lnTo>
                  <a:pt x="1855213" y="3761716"/>
                </a:lnTo>
                <a:lnTo>
                  <a:pt x="1855547" y="3760001"/>
                </a:lnTo>
                <a:lnTo>
                  <a:pt x="1846922" y="3760001"/>
                </a:lnTo>
                <a:lnTo>
                  <a:pt x="1838612" y="3758381"/>
                </a:lnTo>
                <a:close/>
              </a:path>
              <a:path w="1922780" h="6165215">
                <a:moveTo>
                  <a:pt x="1838631" y="3758285"/>
                </a:moveTo>
                <a:lnTo>
                  <a:pt x="1846922" y="3760001"/>
                </a:lnTo>
                <a:lnTo>
                  <a:pt x="1838631" y="3758285"/>
                </a:lnTo>
                <a:close/>
              </a:path>
              <a:path w="1922780" h="6165215">
                <a:moveTo>
                  <a:pt x="1855882" y="3758285"/>
                </a:moveTo>
                <a:lnTo>
                  <a:pt x="1838631" y="3758285"/>
                </a:lnTo>
                <a:lnTo>
                  <a:pt x="1846922" y="3760001"/>
                </a:lnTo>
                <a:lnTo>
                  <a:pt x="1855547" y="3760001"/>
                </a:lnTo>
                <a:lnTo>
                  <a:pt x="1855882" y="3758285"/>
                </a:lnTo>
                <a:close/>
              </a:path>
              <a:path w="1922780" h="6165215">
                <a:moveTo>
                  <a:pt x="1846140" y="3719740"/>
                </a:moveTo>
                <a:lnTo>
                  <a:pt x="1838626" y="3758305"/>
                </a:lnTo>
                <a:lnTo>
                  <a:pt x="1855882" y="3758285"/>
                </a:lnTo>
                <a:lnTo>
                  <a:pt x="1862780" y="3722882"/>
                </a:lnTo>
                <a:lnTo>
                  <a:pt x="1863076" y="3721263"/>
                </a:lnTo>
                <a:lnTo>
                  <a:pt x="1854469" y="3721263"/>
                </a:lnTo>
                <a:lnTo>
                  <a:pt x="1846140" y="3719740"/>
                </a:lnTo>
                <a:close/>
              </a:path>
              <a:path w="1922780" h="6165215">
                <a:moveTo>
                  <a:pt x="1846159" y="3719644"/>
                </a:moveTo>
                <a:lnTo>
                  <a:pt x="1854469" y="3721263"/>
                </a:lnTo>
                <a:lnTo>
                  <a:pt x="1846159" y="3719644"/>
                </a:lnTo>
                <a:close/>
              </a:path>
              <a:path w="1922780" h="6165215">
                <a:moveTo>
                  <a:pt x="1863372" y="3719644"/>
                </a:moveTo>
                <a:lnTo>
                  <a:pt x="1846159" y="3719644"/>
                </a:lnTo>
                <a:lnTo>
                  <a:pt x="1854469" y="3721263"/>
                </a:lnTo>
                <a:lnTo>
                  <a:pt x="1863076" y="3721263"/>
                </a:lnTo>
                <a:lnTo>
                  <a:pt x="1863372" y="3719644"/>
                </a:lnTo>
                <a:close/>
              </a:path>
              <a:path w="1922780" h="6165215">
                <a:moveTo>
                  <a:pt x="1853251" y="3680851"/>
                </a:moveTo>
                <a:lnTo>
                  <a:pt x="1846140" y="3719740"/>
                </a:lnTo>
                <a:lnTo>
                  <a:pt x="1863372" y="3719644"/>
                </a:lnTo>
                <a:lnTo>
                  <a:pt x="1869908" y="3683894"/>
                </a:lnTo>
                <a:lnTo>
                  <a:pt x="1870168" y="3682372"/>
                </a:lnTo>
                <a:lnTo>
                  <a:pt x="1861579" y="3682372"/>
                </a:lnTo>
                <a:lnTo>
                  <a:pt x="1853234" y="3680946"/>
                </a:lnTo>
                <a:close/>
              </a:path>
              <a:path w="1922780" h="6165215">
                <a:moveTo>
                  <a:pt x="1853251" y="3680849"/>
                </a:moveTo>
                <a:lnTo>
                  <a:pt x="1861579" y="3682372"/>
                </a:lnTo>
                <a:lnTo>
                  <a:pt x="1853251" y="3680849"/>
                </a:lnTo>
                <a:close/>
              </a:path>
              <a:path w="1922780" h="6165215">
                <a:moveTo>
                  <a:pt x="1870428" y="3680849"/>
                </a:moveTo>
                <a:lnTo>
                  <a:pt x="1853251" y="3680849"/>
                </a:lnTo>
                <a:lnTo>
                  <a:pt x="1861579" y="3682372"/>
                </a:lnTo>
                <a:lnTo>
                  <a:pt x="1870168" y="3682372"/>
                </a:lnTo>
                <a:lnTo>
                  <a:pt x="1870428" y="3680849"/>
                </a:lnTo>
                <a:close/>
              </a:path>
              <a:path w="1922780" h="6165215">
                <a:moveTo>
                  <a:pt x="1859892" y="3641984"/>
                </a:moveTo>
                <a:lnTo>
                  <a:pt x="1853251" y="3680851"/>
                </a:lnTo>
                <a:lnTo>
                  <a:pt x="1870428" y="3680849"/>
                </a:lnTo>
                <a:lnTo>
                  <a:pt x="1876732" y="3643910"/>
                </a:lnTo>
                <a:lnTo>
                  <a:pt x="1873072" y="3643328"/>
                </a:lnTo>
                <a:lnTo>
                  <a:pt x="1868251" y="3643328"/>
                </a:lnTo>
                <a:lnTo>
                  <a:pt x="1859889" y="3642000"/>
                </a:lnTo>
                <a:close/>
              </a:path>
              <a:path w="1922780" h="6165215">
                <a:moveTo>
                  <a:pt x="1859906" y="3641902"/>
                </a:moveTo>
                <a:lnTo>
                  <a:pt x="1868251" y="3643328"/>
                </a:lnTo>
                <a:lnTo>
                  <a:pt x="1859906" y="3641902"/>
                </a:lnTo>
                <a:close/>
              </a:path>
              <a:path w="1922780" h="6165215">
                <a:moveTo>
                  <a:pt x="1864098" y="3641902"/>
                </a:moveTo>
                <a:lnTo>
                  <a:pt x="1859906" y="3641902"/>
                </a:lnTo>
                <a:lnTo>
                  <a:pt x="1868251" y="3643328"/>
                </a:lnTo>
                <a:lnTo>
                  <a:pt x="1873072" y="3643328"/>
                </a:lnTo>
                <a:lnTo>
                  <a:pt x="1864098" y="3641902"/>
                </a:lnTo>
                <a:close/>
              </a:path>
              <a:path w="1922780" h="6165215">
                <a:moveTo>
                  <a:pt x="1860007" y="3641252"/>
                </a:moveTo>
                <a:lnTo>
                  <a:pt x="1859892" y="3641984"/>
                </a:lnTo>
                <a:lnTo>
                  <a:pt x="1864098" y="3641902"/>
                </a:lnTo>
                <a:lnTo>
                  <a:pt x="1860007" y="3641252"/>
                </a:lnTo>
                <a:close/>
              </a:path>
              <a:path w="1922780" h="6165215">
                <a:moveTo>
                  <a:pt x="1794544" y="3949096"/>
                </a:moveTo>
                <a:lnTo>
                  <a:pt x="1792988" y="3954905"/>
                </a:lnTo>
                <a:lnTo>
                  <a:pt x="1809346" y="3959286"/>
                </a:lnTo>
                <a:lnTo>
                  <a:pt x="1810904" y="3953467"/>
                </a:lnTo>
                <a:lnTo>
                  <a:pt x="1811463" y="3951278"/>
                </a:lnTo>
                <a:lnTo>
                  <a:pt x="1802725" y="3951278"/>
                </a:lnTo>
                <a:lnTo>
                  <a:pt x="1794522" y="3949181"/>
                </a:lnTo>
                <a:close/>
              </a:path>
              <a:path w="1922780" h="6165215">
                <a:moveTo>
                  <a:pt x="1794546" y="3949087"/>
                </a:moveTo>
                <a:lnTo>
                  <a:pt x="1802725" y="3951278"/>
                </a:lnTo>
                <a:lnTo>
                  <a:pt x="1794546" y="3949087"/>
                </a:lnTo>
                <a:close/>
              </a:path>
              <a:path w="1922780" h="6165215">
                <a:moveTo>
                  <a:pt x="1812023" y="3949087"/>
                </a:moveTo>
                <a:lnTo>
                  <a:pt x="1794546" y="3949087"/>
                </a:lnTo>
                <a:lnTo>
                  <a:pt x="1802725" y="3951278"/>
                </a:lnTo>
                <a:lnTo>
                  <a:pt x="1811463" y="3951278"/>
                </a:lnTo>
                <a:lnTo>
                  <a:pt x="1812023" y="3949087"/>
                </a:lnTo>
                <a:close/>
              </a:path>
              <a:path w="1922780" h="6165215">
                <a:moveTo>
                  <a:pt x="1804214" y="3911256"/>
                </a:moveTo>
                <a:lnTo>
                  <a:pt x="1794544" y="3949096"/>
                </a:lnTo>
                <a:lnTo>
                  <a:pt x="1812023" y="3949087"/>
                </a:lnTo>
                <a:lnTo>
                  <a:pt x="1820619" y="3915449"/>
                </a:lnTo>
                <a:lnTo>
                  <a:pt x="1821130" y="3913352"/>
                </a:lnTo>
                <a:lnTo>
                  <a:pt x="1812417" y="3913352"/>
                </a:lnTo>
                <a:lnTo>
                  <a:pt x="1804191" y="3911350"/>
                </a:lnTo>
                <a:close/>
              </a:path>
              <a:path w="1922780" h="6165215">
                <a:moveTo>
                  <a:pt x="1804214" y="3911256"/>
                </a:moveTo>
                <a:lnTo>
                  <a:pt x="1812417" y="3913352"/>
                </a:lnTo>
                <a:lnTo>
                  <a:pt x="1804214" y="3911256"/>
                </a:lnTo>
                <a:close/>
              </a:path>
              <a:path w="1922780" h="6165215">
                <a:moveTo>
                  <a:pt x="1813458" y="3873258"/>
                </a:moveTo>
                <a:lnTo>
                  <a:pt x="1804214" y="3911256"/>
                </a:lnTo>
                <a:lnTo>
                  <a:pt x="1812417" y="3913352"/>
                </a:lnTo>
                <a:lnTo>
                  <a:pt x="1821130" y="3913352"/>
                </a:lnTo>
                <a:lnTo>
                  <a:pt x="1829912" y="3877261"/>
                </a:lnTo>
                <a:lnTo>
                  <a:pt x="1830375" y="3875259"/>
                </a:lnTo>
                <a:lnTo>
                  <a:pt x="1821685" y="3875259"/>
                </a:lnTo>
                <a:lnTo>
                  <a:pt x="1813436" y="3873352"/>
                </a:lnTo>
                <a:close/>
              </a:path>
              <a:path w="1922780" h="6165215">
                <a:moveTo>
                  <a:pt x="1813458" y="3873258"/>
                </a:moveTo>
                <a:lnTo>
                  <a:pt x="1821685" y="3875259"/>
                </a:lnTo>
                <a:lnTo>
                  <a:pt x="1813458" y="3873258"/>
                </a:lnTo>
                <a:close/>
              </a:path>
              <a:path w="1922780" h="6165215">
                <a:moveTo>
                  <a:pt x="1822264" y="3835155"/>
                </a:moveTo>
                <a:lnTo>
                  <a:pt x="1813458" y="3873258"/>
                </a:lnTo>
                <a:lnTo>
                  <a:pt x="1821685" y="3875259"/>
                </a:lnTo>
                <a:lnTo>
                  <a:pt x="1830375" y="3875259"/>
                </a:lnTo>
                <a:lnTo>
                  <a:pt x="1838777" y="3838907"/>
                </a:lnTo>
                <a:lnTo>
                  <a:pt x="1839194" y="3837001"/>
                </a:lnTo>
                <a:lnTo>
                  <a:pt x="1830527" y="3837001"/>
                </a:lnTo>
                <a:lnTo>
                  <a:pt x="1822256" y="3835190"/>
                </a:lnTo>
                <a:close/>
              </a:path>
              <a:path w="1922780" h="6165215">
                <a:moveTo>
                  <a:pt x="1822278" y="3835094"/>
                </a:moveTo>
                <a:lnTo>
                  <a:pt x="1830527" y="3837001"/>
                </a:lnTo>
                <a:lnTo>
                  <a:pt x="1822278" y="3835094"/>
                </a:lnTo>
                <a:close/>
              </a:path>
              <a:path w="1922780" h="6165215">
                <a:moveTo>
                  <a:pt x="1839612" y="3835094"/>
                </a:moveTo>
                <a:lnTo>
                  <a:pt x="1822278" y="3835094"/>
                </a:lnTo>
                <a:lnTo>
                  <a:pt x="1830527" y="3837001"/>
                </a:lnTo>
                <a:lnTo>
                  <a:pt x="1839194" y="3837001"/>
                </a:lnTo>
                <a:lnTo>
                  <a:pt x="1839612" y="3835094"/>
                </a:lnTo>
                <a:close/>
              </a:path>
              <a:path w="1922780" h="6165215">
                <a:moveTo>
                  <a:pt x="1824786" y="3823635"/>
                </a:moveTo>
                <a:lnTo>
                  <a:pt x="1822264" y="3835155"/>
                </a:lnTo>
                <a:lnTo>
                  <a:pt x="1839612" y="3835094"/>
                </a:lnTo>
                <a:lnTo>
                  <a:pt x="1841328" y="3827257"/>
                </a:lnTo>
                <a:lnTo>
                  <a:pt x="1824786" y="3823635"/>
                </a:lnTo>
                <a:close/>
              </a:path>
              <a:path w="1922780" h="6165215">
                <a:moveTo>
                  <a:pt x="1751683" y="4098759"/>
                </a:moveTo>
                <a:lnTo>
                  <a:pt x="1740722" y="4133259"/>
                </a:lnTo>
                <a:lnTo>
                  <a:pt x="1756860" y="4138386"/>
                </a:lnTo>
                <a:lnTo>
                  <a:pt x="1767845" y="4103812"/>
                </a:lnTo>
                <a:lnTo>
                  <a:pt x="1768627" y="4101250"/>
                </a:lnTo>
                <a:lnTo>
                  <a:pt x="1759775" y="4101250"/>
                </a:lnTo>
                <a:lnTo>
                  <a:pt x="1751677" y="4098778"/>
                </a:lnTo>
                <a:close/>
              </a:path>
              <a:path w="1922780" h="6165215">
                <a:moveTo>
                  <a:pt x="1751707" y="4098685"/>
                </a:moveTo>
                <a:lnTo>
                  <a:pt x="1759775" y="4101250"/>
                </a:lnTo>
                <a:lnTo>
                  <a:pt x="1751707" y="4098685"/>
                </a:lnTo>
                <a:close/>
              </a:path>
              <a:path w="1922780" h="6165215">
                <a:moveTo>
                  <a:pt x="1769409" y="4098685"/>
                </a:moveTo>
                <a:lnTo>
                  <a:pt x="1751707" y="4098685"/>
                </a:lnTo>
                <a:lnTo>
                  <a:pt x="1759775" y="4101250"/>
                </a:lnTo>
                <a:lnTo>
                  <a:pt x="1768627" y="4101250"/>
                </a:lnTo>
                <a:lnTo>
                  <a:pt x="1769409" y="4098685"/>
                </a:lnTo>
                <a:close/>
              </a:path>
              <a:path w="1922780" h="6165215">
                <a:moveTo>
                  <a:pt x="1763036" y="4061549"/>
                </a:moveTo>
                <a:lnTo>
                  <a:pt x="1751683" y="4098759"/>
                </a:lnTo>
                <a:lnTo>
                  <a:pt x="1769409" y="4098685"/>
                </a:lnTo>
                <a:lnTo>
                  <a:pt x="1779233" y="4066492"/>
                </a:lnTo>
                <a:lnTo>
                  <a:pt x="1779956" y="4064021"/>
                </a:lnTo>
                <a:lnTo>
                  <a:pt x="1771135" y="4064021"/>
                </a:lnTo>
                <a:lnTo>
                  <a:pt x="1763010" y="4061643"/>
                </a:lnTo>
                <a:close/>
              </a:path>
              <a:path w="1922780" h="6165215">
                <a:moveTo>
                  <a:pt x="1763037" y="4061550"/>
                </a:moveTo>
                <a:lnTo>
                  <a:pt x="1771135" y="4064021"/>
                </a:lnTo>
                <a:lnTo>
                  <a:pt x="1763037" y="4061550"/>
                </a:lnTo>
                <a:close/>
              </a:path>
              <a:path w="1922780" h="6165215">
                <a:moveTo>
                  <a:pt x="1773939" y="4024292"/>
                </a:moveTo>
                <a:lnTo>
                  <a:pt x="1763037" y="4061550"/>
                </a:lnTo>
                <a:lnTo>
                  <a:pt x="1771135" y="4064021"/>
                </a:lnTo>
                <a:lnTo>
                  <a:pt x="1779956" y="4064021"/>
                </a:lnTo>
                <a:lnTo>
                  <a:pt x="1790208" y="4028993"/>
                </a:lnTo>
                <a:lnTo>
                  <a:pt x="1790874" y="4026614"/>
                </a:lnTo>
                <a:lnTo>
                  <a:pt x="1782081" y="4026614"/>
                </a:lnTo>
                <a:lnTo>
                  <a:pt x="1773929" y="4024329"/>
                </a:lnTo>
                <a:close/>
              </a:path>
              <a:path w="1922780" h="6165215">
                <a:moveTo>
                  <a:pt x="1773956" y="4024237"/>
                </a:moveTo>
                <a:lnTo>
                  <a:pt x="1782081" y="4026614"/>
                </a:lnTo>
                <a:lnTo>
                  <a:pt x="1773956" y="4024237"/>
                </a:lnTo>
                <a:close/>
              </a:path>
              <a:path w="1922780" h="6165215">
                <a:moveTo>
                  <a:pt x="1791541" y="4024237"/>
                </a:moveTo>
                <a:lnTo>
                  <a:pt x="1773956" y="4024237"/>
                </a:lnTo>
                <a:lnTo>
                  <a:pt x="1782081" y="4026614"/>
                </a:lnTo>
                <a:lnTo>
                  <a:pt x="1790874" y="4026614"/>
                </a:lnTo>
                <a:lnTo>
                  <a:pt x="1791541" y="4024237"/>
                </a:lnTo>
                <a:close/>
              </a:path>
              <a:path w="1922780" h="6165215">
                <a:moveTo>
                  <a:pt x="1779673" y="4003828"/>
                </a:moveTo>
                <a:lnTo>
                  <a:pt x="1773939" y="4024292"/>
                </a:lnTo>
                <a:lnTo>
                  <a:pt x="1791541" y="4024237"/>
                </a:lnTo>
                <a:lnTo>
                  <a:pt x="1795979" y="4008396"/>
                </a:lnTo>
                <a:lnTo>
                  <a:pt x="1779673" y="4003828"/>
                </a:lnTo>
                <a:close/>
              </a:path>
              <a:path w="1922780" h="6165215">
                <a:moveTo>
                  <a:pt x="1688937" y="4281684"/>
                </a:moveTo>
                <a:lnTo>
                  <a:pt x="1678748" y="4308375"/>
                </a:lnTo>
                <a:lnTo>
                  <a:pt x="1694567" y="4314414"/>
                </a:lnTo>
                <a:lnTo>
                  <a:pt x="1704787" y="4287642"/>
                </a:lnTo>
                <a:lnTo>
                  <a:pt x="1705900" y="4284622"/>
                </a:lnTo>
                <a:lnTo>
                  <a:pt x="1696877" y="4284622"/>
                </a:lnTo>
                <a:lnTo>
                  <a:pt x="1688937" y="4281684"/>
                </a:lnTo>
                <a:close/>
              </a:path>
              <a:path w="1922780" h="6165215">
                <a:moveTo>
                  <a:pt x="1688967" y="4281603"/>
                </a:moveTo>
                <a:lnTo>
                  <a:pt x="1696877" y="4284622"/>
                </a:lnTo>
                <a:lnTo>
                  <a:pt x="1688967" y="4281603"/>
                </a:lnTo>
                <a:close/>
              </a:path>
              <a:path w="1922780" h="6165215">
                <a:moveTo>
                  <a:pt x="1707013" y="4281603"/>
                </a:moveTo>
                <a:lnTo>
                  <a:pt x="1688967" y="4281603"/>
                </a:lnTo>
                <a:lnTo>
                  <a:pt x="1696877" y="4284622"/>
                </a:lnTo>
                <a:lnTo>
                  <a:pt x="1705900" y="4284622"/>
                </a:lnTo>
                <a:lnTo>
                  <a:pt x="1707013" y="4281603"/>
                </a:lnTo>
                <a:close/>
              </a:path>
              <a:path w="1922780" h="6165215">
                <a:moveTo>
                  <a:pt x="1702304" y="4245433"/>
                </a:moveTo>
                <a:lnTo>
                  <a:pt x="1688937" y="4281684"/>
                </a:lnTo>
                <a:lnTo>
                  <a:pt x="1707013" y="4281603"/>
                </a:lnTo>
                <a:lnTo>
                  <a:pt x="1718205" y="4251254"/>
                </a:lnTo>
                <a:lnTo>
                  <a:pt x="1719248" y="4248326"/>
                </a:lnTo>
                <a:lnTo>
                  <a:pt x="1710262" y="4248326"/>
                </a:lnTo>
                <a:lnTo>
                  <a:pt x="1702285" y="4245487"/>
                </a:lnTo>
                <a:close/>
              </a:path>
              <a:path w="1922780" h="6165215">
                <a:moveTo>
                  <a:pt x="1702318" y="4245396"/>
                </a:moveTo>
                <a:lnTo>
                  <a:pt x="1710262" y="4248326"/>
                </a:lnTo>
                <a:lnTo>
                  <a:pt x="1702318" y="4245396"/>
                </a:lnTo>
                <a:close/>
              </a:path>
              <a:path w="1922780" h="6165215">
                <a:moveTo>
                  <a:pt x="1720290" y="4245396"/>
                </a:moveTo>
                <a:lnTo>
                  <a:pt x="1702318" y="4245396"/>
                </a:lnTo>
                <a:lnTo>
                  <a:pt x="1710262" y="4248326"/>
                </a:lnTo>
                <a:lnTo>
                  <a:pt x="1719248" y="4248326"/>
                </a:lnTo>
                <a:lnTo>
                  <a:pt x="1720290" y="4245396"/>
                </a:lnTo>
                <a:close/>
              </a:path>
              <a:path w="1922780" h="6165215">
                <a:moveTo>
                  <a:pt x="1715258" y="4209029"/>
                </a:moveTo>
                <a:lnTo>
                  <a:pt x="1702304" y="4245433"/>
                </a:lnTo>
                <a:lnTo>
                  <a:pt x="1720290" y="4245396"/>
                </a:lnTo>
                <a:lnTo>
                  <a:pt x="1731223" y="4214676"/>
                </a:lnTo>
                <a:lnTo>
                  <a:pt x="1732197" y="4211837"/>
                </a:lnTo>
                <a:lnTo>
                  <a:pt x="1723246" y="4211837"/>
                </a:lnTo>
                <a:lnTo>
                  <a:pt x="1715237" y="4209090"/>
                </a:lnTo>
                <a:close/>
              </a:path>
              <a:path w="1922780" h="6165215">
                <a:moveTo>
                  <a:pt x="1715269" y="4208999"/>
                </a:moveTo>
                <a:lnTo>
                  <a:pt x="1723246" y="4211837"/>
                </a:lnTo>
                <a:lnTo>
                  <a:pt x="1715269" y="4208999"/>
                </a:lnTo>
                <a:close/>
              </a:path>
              <a:path w="1922780" h="6165215">
                <a:moveTo>
                  <a:pt x="1733170" y="4208999"/>
                </a:moveTo>
                <a:lnTo>
                  <a:pt x="1715269" y="4208999"/>
                </a:lnTo>
                <a:lnTo>
                  <a:pt x="1723246" y="4211837"/>
                </a:lnTo>
                <a:lnTo>
                  <a:pt x="1732197" y="4211837"/>
                </a:lnTo>
                <a:lnTo>
                  <a:pt x="1733170" y="4208999"/>
                </a:lnTo>
                <a:close/>
              </a:path>
              <a:path w="1922780" h="6165215">
                <a:moveTo>
                  <a:pt x="1724775" y="4181286"/>
                </a:moveTo>
                <a:lnTo>
                  <a:pt x="1715258" y="4209029"/>
                </a:lnTo>
                <a:lnTo>
                  <a:pt x="1733170" y="4208999"/>
                </a:lnTo>
                <a:lnTo>
                  <a:pt x="1740792" y="4186781"/>
                </a:lnTo>
                <a:lnTo>
                  <a:pt x="1724775" y="4181286"/>
                </a:lnTo>
                <a:close/>
              </a:path>
              <a:path w="1922780" h="6165215">
                <a:moveTo>
                  <a:pt x="1616288" y="4459767"/>
                </a:moveTo>
                <a:lnTo>
                  <a:pt x="1607290" y="4479844"/>
                </a:lnTo>
                <a:lnTo>
                  <a:pt x="1622742" y="4486769"/>
                </a:lnTo>
                <a:lnTo>
                  <a:pt x="1631779" y="4466604"/>
                </a:lnTo>
                <a:lnTo>
                  <a:pt x="1633285" y="4463141"/>
                </a:lnTo>
                <a:lnTo>
                  <a:pt x="1624054" y="4463141"/>
                </a:lnTo>
                <a:lnTo>
                  <a:pt x="1616288" y="4459767"/>
                </a:lnTo>
                <a:close/>
              </a:path>
              <a:path w="1922780" h="6165215">
                <a:moveTo>
                  <a:pt x="1616327" y="4459679"/>
                </a:moveTo>
                <a:lnTo>
                  <a:pt x="1624054" y="4463141"/>
                </a:lnTo>
                <a:lnTo>
                  <a:pt x="1616327" y="4459679"/>
                </a:lnTo>
                <a:close/>
              </a:path>
              <a:path w="1922780" h="6165215">
                <a:moveTo>
                  <a:pt x="1634790" y="4459679"/>
                </a:moveTo>
                <a:lnTo>
                  <a:pt x="1616327" y="4459679"/>
                </a:lnTo>
                <a:lnTo>
                  <a:pt x="1624054" y="4463141"/>
                </a:lnTo>
                <a:lnTo>
                  <a:pt x="1633285" y="4463141"/>
                </a:lnTo>
                <a:lnTo>
                  <a:pt x="1634790" y="4459679"/>
                </a:lnTo>
                <a:close/>
              </a:path>
              <a:path w="1922780" h="6165215">
                <a:moveTo>
                  <a:pt x="1631631" y="4424467"/>
                </a:moveTo>
                <a:lnTo>
                  <a:pt x="1616288" y="4459767"/>
                </a:lnTo>
                <a:lnTo>
                  <a:pt x="1634790" y="4459679"/>
                </a:lnTo>
                <a:lnTo>
                  <a:pt x="1647162" y="4431217"/>
                </a:lnTo>
                <a:lnTo>
                  <a:pt x="1648584" y="4427841"/>
                </a:lnTo>
                <a:lnTo>
                  <a:pt x="1639397" y="4427841"/>
                </a:lnTo>
                <a:lnTo>
                  <a:pt x="1631594" y="4424555"/>
                </a:lnTo>
                <a:close/>
              </a:path>
              <a:path w="1922780" h="6165215">
                <a:moveTo>
                  <a:pt x="1631631" y="4424467"/>
                </a:moveTo>
                <a:lnTo>
                  <a:pt x="1639397" y="4427841"/>
                </a:lnTo>
                <a:lnTo>
                  <a:pt x="1631631" y="4424467"/>
                </a:lnTo>
                <a:close/>
              </a:path>
              <a:path w="1922780" h="6165215">
                <a:moveTo>
                  <a:pt x="1646549" y="4389051"/>
                </a:moveTo>
                <a:lnTo>
                  <a:pt x="1631631" y="4424467"/>
                </a:lnTo>
                <a:lnTo>
                  <a:pt x="1639397" y="4427841"/>
                </a:lnTo>
                <a:lnTo>
                  <a:pt x="1648584" y="4427841"/>
                </a:lnTo>
                <a:lnTo>
                  <a:pt x="1662155" y="4395624"/>
                </a:lnTo>
                <a:lnTo>
                  <a:pt x="1663496" y="4392337"/>
                </a:lnTo>
                <a:lnTo>
                  <a:pt x="1654352" y="4392337"/>
                </a:lnTo>
                <a:lnTo>
                  <a:pt x="1646514" y="4389139"/>
                </a:lnTo>
                <a:close/>
              </a:path>
              <a:path w="1922780" h="6165215">
                <a:moveTo>
                  <a:pt x="1646550" y="4389051"/>
                </a:moveTo>
                <a:lnTo>
                  <a:pt x="1654352" y="4392337"/>
                </a:lnTo>
                <a:lnTo>
                  <a:pt x="1646550" y="4389051"/>
                </a:lnTo>
                <a:close/>
              </a:path>
              <a:path w="1922780" h="6165215">
                <a:moveTo>
                  <a:pt x="1660246" y="4355479"/>
                </a:moveTo>
                <a:lnTo>
                  <a:pt x="1646550" y="4389051"/>
                </a:lnTo>
                <a:lnTo>
                  <a:pt x="1654352" y="4392337"/>
                </a:lnTo>
                <a:lnTo>
                  <a:pt x="1663496" y="4392337"/>
                </a:lnTo>
                <a:lnTo>
                  <a:pt x="1675925" y="4361876"/>
                </a:lnTo>
                <a:lnTo>
                  <a:pt x="1660246" y="4355479"/>
                </a:lnTo>
                <a:close/>
              </a:path>
              <a:path w="1922780" h="6165215">
                <a:moveTo>
                  <a:pt x="1534105" y="4632606"/>
                </a:moveTo>
                <a:lnTo>
                  <a:pt x="1526574" y="4647156"/>
                </a:lnTo>
                <a:lnTo>
                  <a:pt x="1541612" y="4654940"/>
                </a:lnTo>
                <a:lnTo>
                  <a:pt x="1549156" y="4640366"/>
                </a:lnTo>
                <a:lnTo>
                  <a:pt x="1551115" y="4636473"/>
                </a:lnTo>
                <a:lnTo>
                  <a:pt x="1541636" y="4636473"/>
                </a:lnTo>
                <a:lnTo>
                  <a:pt x="1534074" y="4632667"/>
                </a:lnTo>
                <a:close/>
              </a:path>
              <a:path w="1922780" h="6165215">
                <a:moveTo>
                  <a:pt x="1534118" y="4632582"/>
                </a:moveTo>
                <a:lnTo>
                  <a:pt x="1541636" y="4636473"/>
                </a:lnTo>
                <a:lnTo>
                  <a:pt x="1534118" y="4632582"/>
                </a:lnTo>
                <a:close/>
              </a:path>
              <a:path w="1922780" h="6165215">
                <a:moveTo>
                  <a:pt x="1553074" y="4632582"/>
                </a:moveTo>
                <a:lnTo>
                  <a:pt x="1534118" y="4632582"/>
                </a:lnTo>
                <a:lnTo>
                  <a:pt x="1541636" y="4636473"/>
                </a:lnTo>
                <a:lnTo>
                  <a:pt x="1551115" y="4636473"/>
                </a:lnTo>
                <a:lnTo>
                  <a:pt x="1553074" y="4632582"/>
                </a:lnTo>
                <a:close/>
              </a:path>
              <a:path w="1922780" h="6165215">
                <a:moveTo>
                  <a:pt x="1551308" y="4598430"/>
                </a:moveTo>
                <a:lnTo>
                  <a:pt x="1534105" y="4632606"/>
                </a:lnTo>
                <a:lnTo>
                  <a:pt x="1553074" y="4632582"/>
                </a:lnTo>
                <a:lnTo>
                  <a:pt x="1566434" y="4606045"/>
                </a:lnTo>
                <a:lnTo>
                  <a:pt x="1568297" y="4602238"/>
                </a:lnTo>
                <a:lnTo>
                  <a:pt x="1558871" y="4602238"/>
                </a:lnTo>
                <a:lnTo>
                  <a:pt x="1551266" y="4598517"/>
                </a:lnTo>
                <a:close/>
              </a:path>
              <a:path w="1922780" h="6165215">
                <a:moveTo>
                  <a:pt x="1551309" y="4598431"/>
                </a:moveTo>
                <a:lnTo>
                  <a:pt x="1558871" y="4602238"/>
                </a:lnTo>
                <a:lnTo>
                  <a:pt x="1551309" y="4598431"/>
                </a:lnTo>
                <a:close/>
              </a:path>
              <a:path w="1922780" h="6165215">
                <a:moveTo>
                  <a:pt x="1568122" y="4564076"/>
                </a:moveTo>
                <a:lnTo>
                  <a:pt x="1551309" y="4598431"/>
                </a:lnTo>
                <a:lnTo>
                  <a:pt x="1558871" y="4602238"/>
                </a:lnTo>
                <a:lnTo>
                  <a:pt x="1568297" y="4602238"/>
                </a:lnTo>
                <a:lnTo>
                  <a:pt x="1583338" y="4571506"/>
                </a:lnTo>
                <a:lnTo>
                  <a:pt x="1585108" y="4567784"/>
                </a:lnTo>
                <a:lnTo>
                  <a:pt x="1575733" y="4567784"/>
                </a:lnTo>
                <a:lnTo>
                  <a:pt x="1568088" y="4564148"/>
                </a:lnTo>
                <a:close/>
              </a:path>
              <a:path w="1922780" h="6165215">
                <a:moveTo>
                  <a:pt x="1568128" y="4564063"/>
                </a:moveTo>
                <a:lnTo>
                  <a:pt x="1575733" y="4567784"/>
                </a:lnTo>
                <a:lnTo>
                  <a:pt x="1568128" y="4564063"/>
                </a:lnTo>
                <a:close/>
              </a:path>
              <a:path w="1922780" h="6165215">
                <a:moveTo>
                  <a:pt x="1586877" y="4564063"/>
                </a:moveTo>
                <a:lnTo>
                  <a:pt x="1568128" y="4564063"/>
                </a:lnTo>
                <a:lnTo>
                  <a:pt x="1575733" y="4567784"/>
                </a:lnTo>
                <a:lnTo>
                  <a:pt x="1585108" y="4567784"/>
                </a:lnTo>
                <a:lnTo>
                  <a:pt x="1586877" y="4564063"/>
                </a:lnTo>
                <a:close/>
              </a:path>
              <a:path w="1922780" h="6165215">
                <a:moveTo>
                  <a:pt x="1584547" y="4529535"/>
                </a:moveTo>
                <a:lnTo>
                  <a:pt x="1568122" y="4564076"/>
                </a:lnTo>
                <a:lnTo>
                  <a:pt x="1586877" y="4564063"/>
                </a:lnTo>
                <a:lnTo>
                  <a:pt x="1599865" y="4536752"/>
                </a:lnTo>
                <a:lnTo>
                  <a:pt x="1601545" y="4533116"/>
                </a:lnTo>
                <a:lnTo>
                  <a:pt x="1592219" y="4533116"/>
                </a:lnTo>
                <a:lnTo>
                  <a:pt x="1584533" y="4529566"/>
                </a:lnTo>
                <a:close/>
              </a:path>
              <a:path w="1922780" h="6165215">
                <a:moveTo>
                  <a:pt x="1584573" y="4529480"/>
                </a:moveTo>
                <a:lnTo>
                  <a:pt x="1592219" y="4533116"/>
                </a:lnTo>
                <a:lnTo>
                  <a:pt x="1584573" y="4529480"/>
                </a:lnTo>
                <a:close/>
              </a:path>
              <a:path w="1922780" h="6165215">
                <a:moveTo>
                  <a:pt x="1593835" y="4529480"/>
                </a:moveTo>
                <a:lnTo>
                  <a:pt x="1584573" y="4529480"/>
                </a:lnTo>
                <a:lnTo>
                  <a:pt x="1592219" y="4533116"/>
                </a:lnTo>
                <a:lnTo>
                  <a:pt x="1601545" y="4533116"/>
                </a:lnTo>
                <a:lnTo>
                  <a:pt x="1593835" y="4529480"/>
                </a:lnTo>
                <a:close/>
              </a:path>
              <a:path w="1922780" h="6165215">
                <a:moveTo>
                  <a:pt x="1586200" y="4525954"/>
                </a:moveTo>
                <a:lnTo>
                  <a:pt x="1584547" y="4529535"/>
                </a:lnTo>
                <a:lnTo>
                  <a:pt x="1593835" y="4529480"/>
                </a:lnTo>
                <a:lnTo>
                  <a:pt x="1586200" y="4525954"/>
                </a:lnTo>
                <a:close/>
              </a:path>
              <a:path w="1922780" h="6165215">
                <a:moveTo>
                  <a:pt x="1442636" y="4800037"/>
                </a:moveTo>
                <a:lnTo>
                  <a:pt x="1436823" y="4809752"/>
                </a:lnTo>
                <a:lnTo>
                  <a:pt x="1451354" y="4818445"/>
                </a:lnTo>
                <a:lnTo>
                  <a:pt x="1457224" y="4808634"/>
                </a:lnTo>
                <a:lnTo>
                  <a:pt x="1459695" y="4804287"/>
                </a:lnTo>
                <a:lnTo>
                  <a:pt x="1449959" y="4804287"/>
                </a:lnTo>
                <a:lnTo>
                  <a:pt x="1442598" y="4800104"/>
                </a:lnTo>
                <a:close/>
              </a:path>
              <a:path w="1922780" h="6165215">
                <a:moveTo>
                  <a:pt x="1442693" y="4799941"/>
                </a:moveTo>
                <a:lnTo>
                  <a:pt x="1442598" y="4800104"/>
                </a:lnTo>
                <a:lnTo>
                  <a:pt x="1449959" y="4804287"/>
                </a:lnTo>
                <a:lnTo>
                  <a:pt x="1442693" y="4799941"/>
                </a:lnTo>
                <a:close/>
              </a:path>
              <a:path w="1922780" h="6165215">
                <a:moveTo>
                  <a:pt x="1462165" y="4799941"/>
                </a:moveTo>
                <a:lnTo>
                  <a:pt x="1442693" y="4799941"/>
                </a:lnTo>
                <a:lnTo>
                  <a:pt x="1449959" y="4804287"/>
                </a:lnTo>
                <a:lnTo>
                  <a:pt x="1459695" y="4804287"/>
                </a:lnTo>
                <a:lnTo>
                  <a:pt x="1462165" y="4799941"/>
                </a:lnTo>
                <a:close/>
              </a:path>
              <a:path w="1922780" h="6165215">
                <a:moveTo>
                  <a:pt x="1480311" y="4733746"/>
                </a:moveTo>
                <a:lnTo>
                  <a:pt x="1442636" y="4800037"/>
                </a:lnTo>
                <a:lnTo>
                  <a:pt x="1462165" y="4799941"/>
                </a:lnTo>
                <a:lnTo>
                  <a:pt x="1495080" y="4742029"/>
                </a:lnTo>
                <a:lnTo>
                  <a:pt x="1497336" y="4737846"/>
                </a:lnTo>
                <a:lnTo>
                  <a:pt x="1487719" y="4737846"/>
                </a:lnTo>
                <a:lnTo>
                  <a:pt x="1480267" y="4733828"/>
                </a:lnTo>
                <a:close/>
              </a:path>
              <a:path w="1922780" h="6165215">
                <a:moveTo>
                  <a:pt x="1480358" y="4733663"/>
                </a:moveTo>
                <a:lnTo>
                  <a:pt x="1480267" y="4733828"/>
                </a:lnTo>
                <a:lnTo>
                  <a:pt x="1487719" y="4737846"/>
                </a:lnTo>
                <a:lnTo>
                  <a:pt x="1480358" y="4733663"/>
                </a:lnTo>
                <a:close/>
              </a:path>
              <a:path w="1922780" h="6165215">
                <a:moveTo>
                  <a:pt x="1499591" y="4733663"/>
                </a:moveTo>
                <a:lnTo>
                  <a:pt x="1480358" y="4733663"/>
                </a:lnTo>
                <a:lnTo>
                  <a:pt x="1487719" y="4737846"/>
                </a:lnTo>
                <a:lnTo>
                  <a:pt x="1497336" y="4737846"/>
                </a:lnTo>
                <a:lnTo>
                  <a:pt x="1499591" y="4733663"/>
                </a:lnTo>
                <a:close/>
              </a:path>
              <a:path w="1922780" h="6165215">
                <a:moveTo>
                  <a:pt x="1502859" y="4691919"/>
                </a:moveTo>
                <a:lnTo>
                  <a:pt x="1480311" y="4733746"/>
                </a:lnTo>
                <a:lnTo>
                  <a:pt x="1499591" y="4733663"/>
                </a:lnTo>
                <a:lnTo>
                  <a:pt x="1517765" y="4699954"/>
                </a:lnTo>
                <a:lnTo>
                  <a:pt x="1502859" y="4691919"/>
                </a:lnTo>
                <a:close/>
              </a:path>
              <a:path w="1922780" h="6165215">
                <a:moveTo>
                  <a:pt x="1363069" y="4929733"/>
                </a:moveTo>
                <a:lnTo>
                  <a:pt x="1338245" y="4967320"/>
                </a:lnTo>
                <a:lnTo>
                  <a:pt x="1352376" y="4976652"/>
                </a:lnTo>
                <a:lnTo>
                  <a:pt x="1377236" y="4939009"/>
                </a:lnTo>
                <a:lnTo>
                  <a:pt x="1380171" y="4934343"/>
                </a:lnTo>
                <a:lnTo>
                  <a:pt x="1370171" y="4934343"/>
                </a:lnTo>
                <a:lnTo>
                  <a:pt x="1363004" y="4929836"/>
                </a:lnTo>
                <a:close/>
              </a:path>
              <a:path w="1922780" h="6165215">
                <a:moveTo>
                  <a:pt x="1363106" y="4929677"/>
                </a:moveTo>
                <a:lnTo>
                  <a:pt x="1363004" y="4929836"/>
                </a:lnTo>
                <a:lnTo>
                  <a:pt x="1370171" y="4934343"/>
                </a:lnTo>
                <a:lnTo>
                  <a:pt x="1363106" y="4929677"/>
                </a:lnTo>
                <a:close/>
              </a:path>
              <a:path w="1922780" h="6165215">
                <a:moveTo>
                  <a:pt x="1383105" y="4929677"/>
                </a:moveTo>
                <a:lnTo>
                  <a:pt x="1363106" y="4929677"/>
                </a:lnTo>
                <a:lnTo>
                  <a:pt x="1370171" y="4934343"/>
                </a:lnTo>
                <a:lnTo>
                  <a:pt x="1380171" y="4934343"/>
                </a:lnTo>
                <a:lnTo>
                  <a:pt x="1383105" y="4929677"/>
                </a:lnTo>
                <a:close/>
              </a:path>
              <a:path w="1922780" h="6165215">
                <a:moveTo>
                  <a:pt x="1403533" y="4865395"/>
                </a:moveTo>
                <a:lnTo>
                  <a:pt x="1363069" y="4929733"/>
                </a:lnTo>
                <a:lnTo>
                  <a:pt x="1383105" y="4929677"/>
                </a:lnTo>
                <a:lnTo>
                  <a:pt x="1417935" y="4874301"/>
                </a:lnTo>
                <a:lnTo>
                  <a:pt x="1420633" y="4869794"/>
                </a:lnTo>
                <a:lnTo>
                  <a:pt x="1410768" y="4869794"/>
                </a:lnTo>
                <a:lnTo>
                  <a:pt x="1403502" y="4865447"/>
                </a:lnTo>
                <a:close/>
              </a:path>
              <a:path w="1922780" h="6165215">
                <a:moveTo>
                  <a:pt x="1403601" y="4865287"/>
                </a:moveTo>
                <a:lnTo>
                  <a:pt x="1403502" y="4865447"/>
                </a:lnTo>
                <a:lnTo>
                  <a:pt x="1410768" y="4869794"/>
                </a:lnTo>
                <a:lnTo>
                  <a:pt x="1403601" y="4865287"/>
                </a:lnTo>
                <a:close/>
              </a:path>
              <a:path w="1922780" h="6165215">
                <a:moveTo>
                  <a:pt x="1423330" y="4865287"/>
                </a:moveTo>
                <a:lnTo>
                  <a:pt x="1403601" y="4865287"/>
                </a:lnTo>
                <a:lnTo>
                  <a:pt x="1410768" y="4869794"/>
                </a:lnTo>
                <a:lnTo>
                  <a:pt x="1420633" y="4869794"/>
                </a:lnTo>
                <a:lnTo>
                  <a:pt x="1423330" y="4865287"/>
                </a:lnTo>
                <a:close/>
              </a:path>
              <a:path w="1922780" h="6165215">
                <a:moveTo>
                  <a:pt x="1410742" y="4853346"/>
                </a:moveTo>
                <a:lnTo>
                  <a:pt x="1403533" y="4865395"/>
                </a:lnTo>
                <a:lnTo>
                  <a:pt x="1423330" y="4865287"/>
                </a:lnTo>
                <a:lnTo>
                  <a:pt x="1425274" y="4862039"/>
                </a:lnTo>
                <a:lnTo>
                  <a:pt x="1410742" y="4853346"/>
                </a:lnTo>
                <a:close/>
              </a:path>
              <a:path w="1922780" h="6165215">
                <a:moveTo>
                  <a:pt x="1233361" y="5116968"/>
                </a:moveTo>
                <a:lnTo>
                  <a:pt x="1231585" y="5119306"/>
                </a:lnTo>
                <a:lnTo>
                  <a:pt x="1245063" y="5129556"/>
                </a:lnTo>
                <a:lnTo>
                  <a:pt x="1246885" y="5127159"/>
                </a:lnTo>
                <a:lnTo>
                  <a:pt x="1250606" y="5122035"/>
                </a:lnTo>
                <a:lnTo>
                  <a:pt x="1240146" y="5122035"/>
                </a:lnTo>
                <a:lnTo>
                  <a:pt x="1233295" y="5117060"/>
                </a:lnTo>
                <a:close/>
              </a:path>
              <a:path w="1922780" h="6165215">
                <a:moveTo>
                  <a:pt x="1233406" y="5116909"/>
                </a:moveTo>
                <a:lnTo>
                  <a:pt x="1233295" y="5117060"/>
                </a:lnTo>
                <a:lnTo>
                  <a:pt x="1240146" y="5122035"/>
                </a:lnTo>
                <a:lnTo>
                  <a:pt x="1233406" y="5116909"/>
                </a:lnTo>
                <a:close/>
              </a:path>
              <a:path w="1922780" h="6165215">
                <a:moveTo>
                  <a:pt x="1254328" y="5116909"/>
                </a:moveTo>
                <a:lnTo>
                  <a:pt x="1233406" y="5116909"/>
                </a:lnTo>
                <a:lnTo>
                  <a:pt x="1240146" y="5122035"/>
                </a:lnTo>
                <a:lnTo>
                  <a:pt x="1250606" y="5122035"/>
                </a:lnTo>
                <a:lnTo>
                  <a:pt x="1254328" y="5116909"/>
                </a:lnTo>
                <a:close/>
              </a:path>
              <a:path w="1922780" h="6165215">
                <a:moveTo>
                  <a:pt x="1277954" y="5055554"/>
                </a:moveTo>
                <a:lnTo>
                  <a:pt x="1233361" y="5116968"/>
                </a:lnTo>
                <a:lnTo>
                  <a:pt x="1254328" y="5116909"/>
                </a:lnTo>
                <a:lnTo>
                  <a:pt x="1291690" y="5065459"/>
                </a:lnTo>
                <a:lnTo>
                  <a:pt x="1295136" y="5060484"/>
                </a:lnTo>
                <a:lnTo>
                  <a:pt x="1284838" y="5060484"/>
                </a:lnTo>
                <a:lnTo>
                  <a:pt x="1277879" y="5055663"/>
                </a:lnTo>
                <a:close/>
              </a:path>
              <a:path w="1922780" h="6165215">
                <a:moveTo>
                  <a:pt x="1277987" y="5055510"/>
                </a:moveTo>
                <a:lnTo>
                  <a:pt x="1277879" y="5055663"/>
                </a:lnTo>
                <a:lnTo>
                  <a:pt x="1284838" y="5060484"/>
                </a:lnTo>
                <a:lnTo>
                  <a:pt x="1277987" y="5055510"/>
                </a:lnTo>
                <a:close/>
              </a:path>
              <a:path w="1922780" h="6165215">
                <a:moveTo>
                  <a:pt x="1298583" y="5055510"/>
                </a:moveTo>
                <a:lnTo>
                  <a:pt x="1277987" y="5055510"/>
                </a:lnTo>
                <a:lnTo>
                  <a:pt x="1284838" y="5060484"/>
                </a:lnTo>
                <a:lnTo>
                  <a:pt x="1295136" y="5060484"/>
                </a:lnTo>
                <a:lnTo>
                  <a:pt x="1298583" y="5055510"/>
                </a:lnTo>
                <a:close/>
              </a:path>
              <a:path w="1922780" h="6165215">
                <a:moveTo>
                  <a:pt x="1309993" y="5009308"/>
                </a:moveTo>
                <a:lnTo>
                  <a:pt x="1277954" y="5055554"/>
                </a:lnTo>
                <a:lnTo>
                  <a:pt x="1298583" y="5055510"/>
                </a:lnTo>
                <a:lnTo>
                  <a:pt x="1323912" y="5018952"/>
                </a:lnTo>
                <a:lnTo>
                  <a:pt x="1309993" y="5009308"/>
                </a:lnTo>
                <a:close/>
              </a:path>
              <a:path w="1922780" h="6165215">
                <a:moveTo>
                  <a:pt x="1140243" y="5236648"/>
                </a:moveTo>
                <a:lnTo>
                  <a:pt x="1116452" y="5265220"/>
                </a:lnTo>
                <a:lnTo>
                  <a:pt x="1129464" y="5276055"/>
                </a:lnTo>
                <a:lnTo>
                  <a:pt x="1153321" y="5247405"/>
                </a:lnTo>
                <a:lnTo>
                  <a:pt x="1157634" y="5241988"/>
                </a:lnTo>
                <a:lnTo>
                  <a:pt x="1146815" y="5241988"/>
                </a:lnTo>
                <a:lnTo>
                  <a:pt x="1140190" y="5236715"/>
                </a:lnTo>
                <a:close/>
              </a:path>
              <a:path w="1922780" h="6165215">
                <a:moveTo>
                  <a:pt x="1140308" y="5236570"/>
                </a:moveTo>
                <a:lnTo>
                  <a:pt x="1140190" y="5236715"/>
                </a:lnTo>
                <a:lnTo>
                  <a:pt x="1146815" y="5241988"/>
                </a:lnTo>
                <a:lnTo>
                  <a:pt x="1140308" y="5236570"/>
                </a:lnTo>
                <a:close/>
              </a:path>
              <a:path w="1922780" h="6165215">
                <a:moveTo>
                  <a:pt x="1161946" y="5236570"/>
                </a:moveTo>
                <a:lnTo>
                  <a:pt x="1140308" y="5236570"/>
                </a:lnTo>
                <a:lnTo>
                  <a:pt x="1146815" y="5241988"/>
                </a:lnTo>
                <a:lnTo>
                  <a:pt x="1157634" y="5241988"/>
                </a:lnTo>
                <a:lnTo>
                  <a:pt x="1161946" y="5236570"/>
                </a:lnTo>
                <a:close/>
              </a:path>
              <a:path w="1922780" h="6165215">
                <a:moveTo>
                  <a:pt x="1187441" y="5177351"/>
                </a:moveTo>
                <a:lnTo>
                  <a:pt x="1140243" y="5236648"/>
                </a:lnTo>
                <a:lnTo>
                  <a:pt x="1161946" y="5236570"/>
                </a:lnTo>
                <a:lnTo>
                  <a:pt x="1200755" y="5187816"/>
                </a:lnTo>
                <a:lnTo>
                  <a:pt x="1204766" y="5182543"/>
                </a:lnTo>
                <a:lnTo>
                  <a:pt x="1194131" y="5182543"/>
                </a:lnTo>
                <a:lnTo>
                  <a:pt x="1187392" y="5177417"/>
                </a:lnTo>
                <a:close/>
              </a:path>
              <a:path w="1922780" h="6165215">
                <a:moveTo>
                  <a:pt x="1187507" y="5177270"/>
                </a:moveTo>
                <a:lnTo>
                  <a:pt x="1187392" y="5177417"/>
                </a:lnTo>
                <a:lnTo>
                  <a:pt x="1194131" y="5182543"/>
                </a:lnTo>
                <a:lnTo>
                  <a:pt x="1187507" y="5177270"/>
                </a:lnTo>
                <a:close/>
              </a:path>
              <a:path w="1922780" h="6165215">
                <a:moveTo>
                  <a:pt x="1208777" y="5177270"/>
                </a:moveTo>
                <a:lnTo>
                  <a:pt x="1187507" y="5177270"/>
                </a:lnTo>
                <a:lnTo>
                  <a:pt x="1194131" y="5182543"/>
                </a:lnTo>
                <a:lnTo>
                  <a:pt x="1204766" y="5182543"/>
                </a:lnTo>
                <a:lnTo>
                  <a:pt x="1208777" y="5177270"/>
                </a:lnTo>
                <a:close/>
              </a:path>
              <a:path w="1922780" h="6165215">
                <a:moveTo>
                  <a:pt x="1200834" y="5159741"/>
                </a:moveTo>
                <a:lnTo>
                  <a:pt x="1187441" y="5177351"/>
                </a:lnTo>
                <a:lnTo>
                  <a:pt x="1208777" y="5177270"/>
                </a:lnTo>
                <a:lnTo>
                  <a:pt x="1214313" y="5169991"/>
                </a:lnTo>
                <a:lnTo>
                  <a:pt x="1200834" y="5159741"/>
                </a:lnTo>
                <a:close/>
              </a:path>
              <a:path w="1922780" h="6165215">
                <a:moveTo>
                  <a:pt x="1042047" y="5351964"/>
                </a:moveTo>
                <a:lnTo>
                  <a:pt x="993846" y="5404915"/>
                </a:lnTo>
                <a:lnTo>
                  <a:pt x="1006368" y="5416314"/>
                </a:lnTo>
                <a:lnTo>
                  <a:pt x="1054625" y="5363302"/>
                </a:lnTo>
                <a:lnTo>
                  <a:pt x="1059588" y="5357602"/>
                </a:lnTo>
                <a:lnTo>
                  <a:pt x="1048364" y="5357602"/>
                </a:lnTo>
                <a:lnTo>
                  <a:pt x="1041979" y="5352042"/>
                </a:lnTo>
                <a:close/>
              </a:path>
              <a:path w="1922780" h="6165215">
                <a:moveTo>
                  <a:pt x="1042103" y="5351902"/>
                </a:moveTo>
                <a:lnTo>
                  <a:pt x="1041979" y="5352042"/>
                </a:lnTo>
                <a:lnTo>
                  <a:pt x="1048364" y="5357602"/>
                </a:lnTo>
                <a:lnTo>
                  <a:pt x="1042103" y="5351902"/>
                </a:lnTo>
                <a:close/>
              </a:path>
              <a:path w="1922780" h="6165215">
                <a:moveTo>
                  <a:pt x="1064552" y="5351902"/>
                </a:moveTo>
                <a:lnTo>
                  <a:pt x="1042103" y="5351902"/>
                </a:lnTo>
                <a:lnTo>
                  <a:pt x="1048364" y="5357602"/>
                </a:lnTo>
                <a:lnTo>
                  <a:pt x="1059588" y="5357602"/>
                </a:lnTo>
                <a:lnTo>
                  <a:pt x="1064552" y="5351902"/>
                </a:lnTo>
                <a:close/>
              </a:path>
              <a:path w="1922780" h="6165215">
                <a:moveTo>
                  <a:pt x="1083862" y="5303942"/>
                </a:moveTo>
                <a:lnTo>
                  <a:pt x="1042047" y="5351964"/>
                </a:lnTo>
                <a:lnTo>
                  <a:pt x="1064552" y="5351902"/>
                </a:lnTo>
                <a:lnTo>
                  <a:pt x="1096633" y="5315062"/>
                </a:lnTo>
                <a:lnTo>
                  <a:pt x="1083862" y="5303942"/>
                </a:lnTo>
                <a:close/>
              </a:path>
              <a:path w="1922780" h="6165215">
                <a:moveTo>
                  <a:pt x="885521" y="5516483"/>
                </a:moveTo>
                <a:lnTo>
                  <a:pt x="863768" y="5537418"/>
                </a:lnTo>
                <a:lnTo>
                  <a:pt x="875509" y="5549618"/>
                </a:lnTo>
                <a:lnTo>
                  <a:pt x="897331" y="5528619"/>
                </a:lnTo>
                <a:lnTo>
                  <a:pt x="903397" y="5522518"/>
                </a:lnTo>
                <a:lnTo>
                  <a:pt x="891460" y="5522518"/>
                </a:lnTo>
                <a:lnTo>
                  <a:pt x="885456" y="5516549"/>
                </a:lnTo>
                <a:close/>
              </a:path>
              <a:path w="1922780" h="6165215">
                <a:moveTo>
                  <a:pt x="885589" y="5516418"/>
                </a:moveTo>
                <a:lnTo>
                  <a:pt x="885456" y="5516549"/>
                </a:lnTo>
                <a:lnTo>
                  <a:pt x="891460" y="5522518"/>
                </a:lnTo>
                <a:lnTo>
                  <a:pt x="885589" y="5516418"/>
                </a:lnTo>
                <a:close/>
              </a:path>
              <a:path w="1922780" h="6165215">
                <a:moveTo>
                  <a:pt x="909463" y="5516418"/>
                </a:moveTo>
                <a:lnTo>
                  <a:pt x="885589" y="5516418"/>
                </a:lnTo>
                <a:lnTo>
                  <a:pt x="891460" y="5522518"/>
                </a:lnTo>
                <a:lnTo>
                  <a:pt x="903397" y="5522518"/>
                </a:lnTo>
                <a:lnTo>
                  <a:pt x="909463" y="5516418"/>
                </a:lnTo>
                <a:close/>
              </a:path>
              <a:path w="1922780" h="6165215">
                <a:moveTo>
                  <a:pt x="938886" y="5462813"/>
                </a:moveTo>
                <a:lnTo>
                  <a:pt x="885521" y="5516483"/>
                </a:lnTo>
                <a:lnTo>
                  <a:pt x="909463" y="5516418"/>
                </a:lnTo>
                <a:lnTo>
                  <a:pt x="950967" y="5474678"/>
                </a:lnTo>
                <a:lnTo>
                  <a:pt x="956647" y="5468709"/>
                </a:lnTo>
                <a:lnTo>
                  <a:pt x="944963" y="5468709"/>
                </a:lnTo>
                <a:lnTo>
                  <a:pt x="938829" y="5462872"/>
                </a:lnTo>
                <a:close/>
              </a:path>
              <a:path w="1922780" h="6165215">
                <a:moveTo>
                  <a:pt x="938959" y="5462739"/>
                </a:moveTo>
                <a:lnTo>
                  <a:pt x="938829" y="5462872"/>
                </a:lnTo>
                <a:lnTo>
                  <a:pt x="944963" y="5468709"/>
                </a:lnTo>
                <a:lnTo>
                  <a:pt x="938959" y="5462739"/>
                </a:lnTo>
                <a:close/>
              </a:path>
              <a:path w="1922780" h="6165215">
                <a:moveTo>
                  <a:pt x="962328" y="5462739"/>
                </a:moveTo>
                <a:lnTo>
                  <a:pt x="938959" y="5462739"/>
                </a:lnTo>
                <a:lnTo>
                  <a:pt x="944963" y="5468709"/>
                </a:lnTo>
                <a:lnTo>
                  <a:pt x="956647" y="5468709"/>
                </a:lnTo>
                <a:lnTo>
                  <a:pt x="962328" y="5462739"/>
                </a:lnTo>
                <a:close/>
              </a:path>
              <a:path w="1922780" h="6165215">
                <a:moveTo>
                  <a:pt x="959025" y="5441646"/>
                </a:moveTo>
                <a:lnTo>
                  <a:pt x="938886" y="5462813"/>
                </a:lnTo>
                <a:lnTo>
                  <a:pt x="962328" y="5462739"/>
                </a:lnTo>
                <a:lnTo>
                  <a:pt x="971293" y="5453317"/>
                </a:lnTo>
                <a:lnTo>
                  <a:pt x="959025" y="5441646"/>
                </a:lnTo>
                <a:close/>
              </a:path>
              <a:path w="1922780" h="6165215">
                <a:moveTo>
                  <a:pt x="775307" y="5620235"/>
                </a:moveTo>
                <a:lnTo>
                  <a:pt x="726749" y="5663007"/>
                </a:lnTo>
                <a:lnTo>
                  <a:pt x="737942" y="5675714"/>
                </a:lnTo>
                <a:lnTo>
                  <a:pt x="786549" y="5632899"/>
                </a:lnTo>
                <a:lnTo>
                  <a:pt x="793450" y="5626545"/>
                </a:lnTo>
                <a:lnTo>
                  <a:pt x="780953" y="5626545"/>
                </a:lnTo>
                <a:lnTo>
                  <a:pt x="775218" y="5620317"/>
                </a:lnTo>
                <a:close/>
              </a:path>
              <a:path w="1922780" h="6165215">
                <a:moveTo>
                  <a:pt x="775356" y="5620191"/>
                </a:moveTo>
                <a:lnTo>
                  <a:pt x="775218" y="5620317"/>
                </a:lnTo>
                <a:lnTo>
                  <a:pt x="780953" y="5626545"/>
                </a:lnTo>
                <a:lnTo>
                  <a:pt x="775356" y="5620191"/>
                </a:lnTo>
                <a:close/>
              </a:path>
              <a:path w="1922780" h="6165215">
                <a:moveTo>
                  <a:pt x="800351" y="5620191"/>
                </a:moveTo>
                <a:lnTo>
                  <a:pt x="775356" y="5620191"/>
                </a:lnTo>
                <a:lnTo>
                  <a:pt x="780953" y="5626545"/>
                </a:lnTo>
                <a:lnTo>
                  <a:pt x="793450" y="5626545"/>
                </a:lnTo>
                <a:lnTo>
                  <a:pt x="800351" y="5620191"/>
                </a:lnTo>
                <a:close/>
              </a:path>
              <a:path w="1922780" h="6165215">
                <a:moveTo>
                  <a:pt x="827221" y="5572431"/>
                </a:moveTo>
                <a:lnTo>
                  <a:pt x="775307" y="5620235"/>
                </a:lnTo>
                <a:lnTo>
                  <a:pt x="800351" y="5620191"/>
                </a:lnTo>
                <a:lnTo>
                  <a:pt x="838692" y="5584889"/>
                </a:lnTo>
                <a:lnTo>
                  <a:pt x="827221" y="5572431"/>
                </a:lnTo>
                <a:close/>
              </a:path>
              <a:path w="1922780" h="6165215">
                <a:moveTo>
                  <a:pt x="601517" y="5766636"/>
                </a:moveTo>
                <a:lnTo>
                  <a:pt x="583176" y="5780750"/>
                </a:lnTo>
                <a:lnTo>
                  <a:pt x="593503" y="5794168"/>
                </a:lnTo>
                <a:lnTo>
                  <a:pt x="611924" y="5779993"/>
                </a:lnTo>
                <a:lnTo>
                  <a:pt x="620256" y="5773283"/>
                </a:lnTo>
                <a:lnTo>
                  <a:pt x="606761" y="5773283"/>
                </a:lnTo>
                <a:lnTo>
                  <a:pt x="601450" y="5766689"/>
                </a:lnTo>
                <a:close/>
              </a:path>
              <a:path w="1922780" h="6165215">
                <a:moveTo>
                  <a:pt x="601597" y="5766574"/>
                </a:moveTo>
                <a:lnTo>
                  <a:pt x="601450" y="5766689"/>
                </a:lnTo>
                <a:lnTo>
                  <a:pt x="606761" y="5773283"/>
                </a:lnTo>
                <a:lnTo>
                  <a:pt x="601597" y="5766574"/>
                </a:lnTo>
                <a:close/>
              </a:path>
              <a:path w="1922780" h="6165215">
                <a:moveTo>
                  <a:pt x="628587" y="5766574"/>
                </a:moveTo>
                <a:lnTo>
                  <a:pt x="601597" y="5766574"/>
                </a:lnTo>
                <a:lnTo>
                  <a:pt x="606761" y="5773283"/>
                </a:lnTo>
                <a:lnTo>
                  <a:pt x="620256" y="5773283"/>
                </a:lnTo>
                <a:lnTo>
                  <a:pt x="628587" y="5766574"/>
                </a:lnTo>
                <a:close/>
              </a:path>
              <a:path w="1922780" h="6165215">
                <a:moveTo>
                  <a:pt x="660518" y="5719120"/>
                </a:moveTo>
                <a:lnTo>
                  <a:pt x="601517" y="5766636"/>
                </a:lnTo>
                <a:lnTo>
                  <a:pt x="628587" y="5766574"/>
                </a:lnTo>
                <a:lnTo>
                  <a:pt x="671231" y="5732233"/>
                </a:lnTo>
                <a:lnTo>
                  <a:pt x="679059" y="5725639"/>
                </a:lnTo>
                <a:lnTo>
                  <a:pt x="665921" y="5725639"/>
                </a:lnTo>
                <a:lnTo>
                  <a:pt x="660466" y="5719163"/>
                </a:lnTo>
                <a:close/>
              </a:path>
              <a:path w="1922780" h="6165215">
                <a:moveTo>
                  <a:pt x="660610" y="5719045"/>
                </a:moveTo>
                <a:lnTo>
                  <a:pt x="660466" y="5719163"/>
                </a:lnTo>
                <a:lnTo>
                  <a:pt x="665921" y="5725639"/>
                </a:lnTo>
                <a:lnTo>
                  <a:pt x="660610" y="5719045"/>
                </a:lnTo>
                <a:close/>
              </a:path>
              <a:path w="1922780" h="6165215">
                <a:moveTo>
                  <a:pt x="686888" y="5719045"/>
                </a:moveTo>
                <a:lnTo>
                  <a:pt x="660610" y="5719045"/>
                </a:lnTo>
                <a:lnTo>
                  <a:pt x="665921" y="5725639"/>
                </a:lnTo>
                <a:lnTo>
                  <a:pt x="679059" y="5725639"/>
                </a:lnTo>
                <a:lnTo>
                  <a:pt x="686888" y="5719045"/>
                </a:lnTo>
                <a:close/>
              </a:path>
              <a:path w="1922780" h="6165215">
                <a:moveTo>
                  <a:pt x="688200" y="5695801"/>
                </a:moveTo>
                <a:lnTo>
                  <a:pt x="660518" y="5719120"/>
                </a:lnTo>
                <a:lnTo>
                  <a:pt x="686888" y="5719045"/>
                </a:lnTo>
                <a:lnTo>
                  <a:pt x="699109" y="5708751"/>
                </a:lnTo>
                <a:lnTo>
                  <a:pt x="688200" y="5695801"/>
                </a:lnTo>
                <a:close/>
              </a:path>
              <a:path w="1922780" h="6165215">
                <a:moveTo>
                  <a:pt x="480323" y="5857781"/>
                </a:moveTo>
                <a:lnTo>
                  <a:pt x="433343" y="5890729"/>
                </a:lnTo>
                <a:lnTo>
                  <a:pt x="443065" y="5904593"/>
                </a:lnTo>
                <a:lnTo>
                  <a:pt x="490121" y="5871592"/>
                </a:lnTo>
                <a:lnTo>
                  <a:pt x="499554" y="5864660"/>
                </a:lnTo>
                <a:lnTo>
                  <a:pt x="485260" y="5864660"/>
                </a:lnTo>
                <a:lnTo>
                  <a:pt x="480246" y="5857838"/>
                </a:lnTo>
                <a:close/>
              </a:path>
              <a:path w="1922780" h="6165215">
                <a:moveTo>
                  <a:pt x="480398" y="5857728"/>
                </a:moveTo>
                <a:lnTo>
                  <a:pt x="480246" y="5857838"/>
                </a:lnTo>
                <a:lnTo>
                  <a:pt x="485260" y="5864660"/>
                </a:lnTo>
                <a:lnTo>
                  <a:pt x="480398" y="5857728"/>
                </a:lnTo>
                <a:close/>
              </a:path>
              <a:path w="1922780" h="6165215">
                <a:moveTo>
                  <a:pt x="508987" y="5857728"/>
                </a:moveTo>
                <a:lnTo>
                  <a:pt x="480398" y="5857728"/>
                </a:lnTo>
                <a:lnTo>
                  <a:pt x="485260" y="5864660"/>
                </a:lnTo>
                <a:lnTo>
                  <a:pt x="499554" y="5864660"/>
                </a:lnTo>
                <a:lnTo>
                  <a:pt x="508987" y="5857728"/>
                </a:lnTo>
                <a:close/>
              </a:path>
              <a:path w="1922780" h="6165215">
                <a:moveTo>
                  <a:pt x="541455" y="5812855"/>
                </a:moveTo>
                <a:lnTo>
                  <a:pt x="480323" y="5857781"/>
                </a:lnTo>
                <a:lnTo>
                  <a:pt x="508987" y="5857728"/>
                </a:lnTo>
                <a:lnTo>
                  <a:pt x="551547" y="5826453"/>
                </a:lnTo>
                <a:lnTo>
                  <a:pt x="553244" y="5825150"/>
                </a:lnTo>
                <a:lnTo>
                  <a:pt x="548997" y="5819631"/>
                </a:lnTo>
                <a:lnTo>
                  <a:pt x="546533" y="5819631"/>
                </a:lnTo>
                <a:lnTo>
                  <a:pt x="541370" y="5812921"/>
                </a:lnTo>
                <a:close/>
              </a:path>
              <a:path w="1922780" h="6165215">
                <a:moveTo>
                  <a:pt x="541520" y="5812808"/>
                </a:moveTo>
                <a:lnTo>
                  <a:pt x="541370" y="5812921"/>
                </a:lnTo>
                <a:lnTo>
                  <a:pt x="546533" y="5819631"/>
                </a:lnTo>
                <a:lnTo>
                  <a:pt x="541520" y="5812808"/>
                </a:lnTo>
                <a:close/>
              </a:path>
              <a:path w="1922780" h="6165215">
                <a:moveTo>
                  <a:pt x="543747" y="5812808"/>
                </a:moveTo>
                <a:lnTo>
                  <a:pt x="541520" y="5812808"/>
                </a:lnTo>
                <a:lnTo>
                  <a:pt x="546533" y="5819631"/>
                </a:lnTo>
                <a:lnTo>
                  <a:pt x="548997" y="5819631"/>
                </a:lnTo>
                <a:lnTo>
                  <a:pt x="543747" y="5812808"/>
                </a:lnTo>
                <a:close/>
              </a:path>
              <a:path w="1922780" h="6165215">
                <a:moveTo>
                  <a:pt x="542917" y="5811730"/>
                </a:moveTo>
                <a:lnTo>
                  <a:pt x="541455" y="5812855"/>
                </a:lnTo>
                <a:lnTo>
                  <a:pt x="543747" y="5812808"/>
                </a:lnTo>
                <a:lnTo>
                  <a:pt x="542917" y="5811730"/>
                </a:lnTo>
                <a:close/>
              </a:path>
              <a:path w="1922780" h="6165215">
                <a:moveTo>
                  <a:pt x="290904" y="5984437"/>
                </a:moveTo>
                <a:lnTo>
                  <a:pt x="277919" y="5992307"/>
                </a:lnTo>
                <a:lnTo>
                  <a:pt x="286696" y="6006788"/>
                </a:lnTo>
                <a:lnTo>
                  <a:pt x="299762" y="5998869"/>
                </a:lnTo>
                <a:lnTo>
                  <a:pt x="311130" y="5991629"/>
                </a:lnTo>
                <a:lnTo>
                  <a:pt x="295374" y="5991629"/>
                </a:lnTo>
                <a:lnTo>
                  <a:pt x="290825" y="5984488"/>
                </a:lnTo>
                <a:close/>
              </a:path>
              <a:path w="1922780" h="6165215">
                <a:moveTo>
                  <a:pt x="290985" y="5984388"/>
                </a:moveTo>
                <a:lnTo>
                  <a:pt x="290825" y="5984488"/>
                </a:lnTo>
                <a:lnTo>
                  <a:pt x="295374" y="5991629"/>
                </a:lnTo>
                <a:lnTo>
                  <a:pt x="290985" y="5984388"/>
                </a:lnTo>
                <a:close/>
              </a:path>
              <a:path w="1922780" h="6165215">
                <a:moveTo>
                  <a:pt x="322498" y="5984388"/>
                </a:moveTo>
                <a:lnTo>
                  <a:pt x="290985" y="5984388"/>
                </a:lnTo>
                <a:lnTo>
                  <a:pt x="295374" y="5991629"/>
                </a:lnTo>
                <a:lnTo>
                  <a:pt x="311130" y="5991629"/>
                </a:lnTo>
                <a:lnTo>
                  <a:pt x="322498" y="5984388"/>
                </a:lnTo>
                <a:close/>
              </a:path>
              <a:path w="1922780" h="6165215">
                <a:moveTo>
                  <a:pt x="355028" y="5943592"/>
                </a:moveTo>
                <a:lnTo>
                  <a:pt x="290904" y="5984437"/>
                </a:lnTo>
                <a:lnTo>
                  <a:pt x="322498" y="5984388"/>
                </a:lnTo>
                <a:lnTo>
                  <a:pt x="364207" y="5957821"/>
                </a:lnTo>
                <a:lnTo>
                  <a:pt x="374888" y="5950680"/>
                </a:lnTo>
                <a:lnTo>
                  <a:pt x="359659" y="5950680"/>
                </a:lnTo>
                <a:lnTo>
                  <a:pt x="354952" y="5943642"/>
                </a:lnTo>
                <a:close/>
              </a:path>
              <a:path w="1922780" h="6165215">
                <a:moveTo>
                  <a:pt x="355110" y="5943539"/>
                </a:moveTo>
                <a:lnTo>
                  <a:pt x="354952" y="5943642"/>
                </a:lnTo>
                <a:lnTo>
                  <a:pt x="359659" y="5950680"/>
                </a:lnTo>
                <a:lnTo>
                  <a:pt x="355110" y="5943539"/>
                </a:lnTo>
                <a:close/>
              </a:path>
              <a:path w="1922780" h="6165215">
                <a:moveTo>
                  <a:pt x="385568" y="5943539"/>
                </a:moveTo>
                <a:lnTo>
                  <a:pt x="355110" y="5943539"/>
                </a:lnTo>
                <a:lnTo>
                  <a:pt x="359659" y="5950680"/>
                </a:lnTo>
                <a:lnTo>
                  <a:pt x="374888" y="5950680"/>
                </a:lnTo>
                <a:lnTo>
                  <a:pt x="385568" y="5943539"/>
                </a:lnTo>
                <a:close/>
              </a:path>
              <a:path w="1922780" h="6165215">
                <a:moveTo>
                  <a:pt x="391503" y="5919201"/>
                </a:moveTo>
                <a:lnTo>
                  <a:pt x="355028" y="5943592"/>
                </a:lnTo>
                <a:lnTo>
                  <a:pt x="385568" y="5943539"/>
                </a:lnTo>
                <a:lnTo>
                  <a:pt x="400915" y="5933278"/>
                </a:lnTo>
                <a:lnTo>
                  <a:pt x="391503" y="5919201"/>
                </a:lnTo>
                <a:close/>
              </a:path>
              <a:path w="1922780" h="6165215">
                <a:moveTo>
                  <a:pt x="159797" y="6061911"/>
                </a:moveTo>
                <a:lnTo>
                  <a:pt x="116997" y="6085303"/>
                </a:lnTo>
                <a:lnTo>
                  <a:pt x="125118" y="6100162"/>
                </a:lnTo>
                <a:lnTo>
                  <a:pt x="168002" y="6076724"/>
                </a:lnTo>
                <a:lnTo>
                  <a:pt x="180902" y="6069295"/>
                </a:lnTo>
                <a:lnTo>
                  <a:pt x="163941" y="6069295"/>
                </a:lnTo>
                <a:lnTo>
                  <a:pt x="159715" y="6061958"/>
                </a:lnTo>
                <a:close/>
              </a:path>
              <a:path w="1922780" h="6165215">
                <a:moveTo>
                  <a:pt x="159881" y="6061866"/>
                </a:moveTo>
                <a:lnTo>
                  <a:pt x="159715" y="6061958"/>
                </a:lnTo>
                <a:lnTo>
                  <a:pt x="163941" y="6069295"/>
                </a:lnTo>
                <a:lnTo>
                  <a:pt x="159881" y="6061866"/>
                </a:lnTo>
                <a:close/>
              </a:path>
              <a:path w="1922780" h="6165215">
                <a:moveTo>
                  <a:pt x="193801" y="6061866"/>
                </a:moveTo>
                <a:lnTo>
                  <a:pt x="159881" y="6061866"/>
                </a:lnTo>
                <a:lnTo>
                  <a:pt x="163941" y="6069295"/>
                </a:lnTo>
                <a:lnTo>
                  <a:pt x="180902" y="6069295"/>
                </a:lnTo>
                <a:lnTo>
                  <a:pt x="193801" y="6061866"/>
                </a:lnTo>
                <a:close/>
              </a:path>
              <a:path w="1922780" h="6165215">
                <a:moveTo>
                  <a:pt x="225817" y="6023886"/>
                </a:moveTo>
                <a:lnTo>
                  <a:pt x="159797" y="6061911"/>
                </a:lnTo>
                <a:lnTo>
                  <a:pt x="193801" y="6061866"/>
                </a:lnTo>
                <a:lnTo>
                  <a:pt x="234353" y="6038511"/>
                </a:lnTo>
                <a:lnTo>
                  <a:pt x="243253" y="6033119"/>
                </a:lnTo>
                <a:lnTo>
                  <a:pt x="242073" y="6031174"/>
                </a:lnTo>
                <a:lnTo>
                  <a:pt x="230127" y="6031174"/>
                </a:lnTo>
                <a:lnTo>
                  <a:pt x="225739" y="6023933"/>
                </a:lnTo>
                <a:close/>
              </a:path>
              <a:path w="1922780" h="6165215">
                <a:moveTo>
                  <a:pt x="225902" y="6023837"/>
                </a:moveTo>
                <a:lnTo>
                  <a:pt x="225739" y="6023933"/>
                </a:lnTo>
                <a:lnTo>
                  <a:pt x="230127" y="6031174"/>
                </a:lnTo>
                <a:lnTo>
                  <a:pt x="225902" y="6023837"/>
                </a:lnTo>
                <a:close/>
              </a:path>
              <a:path w="1922780" h="6165215">
                <a:moveTo>
                  <a:pt x="237627" y="6023837"/>
                </a:moveTo>
                <a:lnTo>
                  <a:pt x="225902" y="6023837"/>
                </a:lnTo>
                <a:lnTo>
                  <a:pt x="230127" y="6031174"/>
                </a:lnTo>
                <a:lnTo>
                  <a:pt x="242073" y="6031174"/>
                </a:lnTo>
                <a:lnTo>
                  <a:pt x="237627" y="6023837"/>
                </a:lnTo>
                <a:close/>
              </a:path>
              <a:path w="1922780" h="6165215">
                <a:moveTo>
                  <a:pt x="234476" y="6018638"/>
                </a:moveTo>
                <a:lnTo>
                  <a:pt x="225817" y="6023886"/>
                </a:lnTo>
                <a:lnTo>
                  <a:pt x="237627" y="6023837"/>
                </a:lnTo>
                <a:lnTo>
                  <a:pt x="234476" y="6018638"/>
                </a:lnTo>
                <a:close/>
              </a:path>
              <a:path w="1922780" h="6165215">
                <a:moveTo>
                  <a:pt x="25034" y="6133614"/>
                </a:moveTo>
                <a:lnTo>
                  <a:pt x="0" y="6146045"/>
                </a:lnTo>
                <a:lnTo>
                  <a:pt x="0" y="6164951"/>
                </a:lnTo>
                <a:lnTo>
                  <a:pt x="32599" y="6148763"/>
                </a:lnTo>
                <a:lnTo>
                  <a:pt x="47449" y="6141180"/>
                </a:lnTo>
                <a:lnTo>
                  <a:pt x="28833" y="6141180"/>
                </a:lnTo>
                <a:lnTo>
                  <a:pt x="24983" y="6133640"/>
                </a:lnTo>
                <a:close/>
              </a:path>
              <a:path w="1922780" h="6165215">
                <a:moveTo>
                  <a:pt x="25068" y="6133597"/>
                </a:moveTo>
                <a:lnTo>
                  <a:pt x="28833" y="6141180"/>
                </a:lnTo>
                <a:lnTo>
                  <a:pt x="25068" y="6133597"/>
                </a:lnTo>
                <a:close/>
              </a:path>
              <a:path w="1922780" h="6165215">
                <a:moveTo>
                  <a:pt x="62299" y="6133597"/>
                </a:moveTo>
                <a:lnTo>
                  <a:pt x="25068" y="6133597"/>
                </a:lnTo>
                <a:lnTo>
                  <a:pt x="28833" y="6141180"/>
                </a:lnTo>
                <a:lnTo>
                  <a:pt x="47449" y="6141180"/>
                </a:lnTo>
                <a:lnTo>
                  <a:pt x="62299" y="6133597"/>
                </a:lnTo>
                <a:close/>
              </a:path>
              <a:path w="1922780" h="6165215">
                <a:moveTo>
                  <a:pt x="59060" y="6116237"/>
                </a:moveTo>
                <a:lnTo>
                  <a:pt x="25034" y="6133614"/>
                </a:lnTo>
                <a:lnTo>
                  <a:pt x="62299" y="6133597"/>
                </a:lnTo>
                <a:lnTo>
                  <a:pt x="66796" y="6131300"/>
                </a:lnTo>
                <a:lnTo>
                  <a:pt x="80231" y="6124249"/>
                </a:lnTo>
                <a:lnTo>
                  <a:pt x="79975" y="6123760"/>
                </a:lnTo>
                <a:lnTo>
                  <a:pt x="62946" y="6123760"/>
                </a:lnTo>
                <a:lnTo>
                  <a:pt x="59011" y="6116264"/>
                </a:lnTo>
                <a:close/>
              </a:path>
              <a:path w="1922780" h="6165215">
                <a:moveTo>
                  <a:pt x="59095" y="6116220"/>
                </a:moveTo>
                <a:lnTo>
                  <a:pt x="62946" y="6123760"/>
                </a:lnTo>
                <a:lnTo>
                  <a:pt x="59095" y="6116220"/>
                </a:lnTo>
                <a:close/>
              </a:path>
              <a:path w="1922780" h="6165215">
                <a:moveTo>
                  <a:pt x="76017" y="6116220"/>
                </a:moveTo>
                <a:lnTo>
                  <a:pt x="59095" y="6116220"/>
                </a:lnTo>
                <a:lnTo>
                  <a:pt x="62946" y="6123760"/>
                </a:lnTo>
                <a:lnTo>
                  <a:pt x="79975" y="6123760"/>
                </a:lnTo>
                <a:lnTo>
                  <a:pt x="76017" y="6116220"/>
                </a:lnTo>
                <a:close/>
              </a:path>
              <a:path w="1922780" h="6165215">
                <a:moveTo>
                  <a:pt x="72361" y="6109256"/>
                </a:moveTo>
                <a:lnTo>
                  <a:pt x="59060" y="6116237"/>
                </a:lnTo>
                <a:lnTo>
                  <a:pt x="76017" y="6116220"/>
                </a:lnTo>
                <a:lnTo>
                  <a:pt x="72361" y="6109256"/>
                </a:lnTo>
                <a:close/>
              </a:path>
            </a:pathLst>
          </a:custGeom>
          <a:solidFill>
            <a:srgbClr val="7030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86614" y="3806190"/>
            <a:ext cx="438784" cy="350520"/>
          </a:xfrm>
          <a:custGeom>
            <a:rect l="l" t="t" r="r" b="b"/>
            <a:pathLst>
              <a:path w="438784" h="350520">
                <a:moveTo>
                  <a:pt x="263115" y="0"/>
                </a:moveTo>
                <a:lnTo>
                  <a:pt x="184070" y="21459"/>
                </a:lnTo>
                <a:lnTo>
                  <a:pt x="104464" y="68670"/>
                </a:lnTo>
                <a:lnTo>
                  <a:pt x="42992" y="115880"/>
                </a:lnTo>
                <a:lnTo>
                  <a:pt x="4601" y="155115"/>
                </a:lnTo>
                <a:lnTo>
                  <a:pt x="0" y="175377"/>
                </a:lnTo>
                <a:lnTo>
                  <a:pt x="4600" y="195607"/>
                </a:lnTo>
                <a:lnTo>
                  <a:pt x="105500" y="292626"/>
                </a:lnTo>
                <a:lnTo>
                  <a:pt x="159999" y="333366"/>
                </a:lnTo>
                <a:lnTo>
                  <a:pt x="204892" y="348375"/>
                </a:lnTo>
                <a:lnTo>
                  <a:pt x="263115" y="350520"/>
                </a:lnTo>
                <a:lnTo>
                  <a:pt x="309672" y="344257"/>
                </a:lnTo>
                <a:lnTo>
                  <a:pt x="351513" y="326585"/>
                </a:lnTo>
                <a:lnTo>
                  <a:pt x="386966" y="299176"/>
                </a:lnTo>
                <a:lnTo>
                  <a:pt x="414361" y="263703"/>
                </a:lnTo>
                <a:lnTo>
                  <a:pt x="417483" y="256302"/>
                </a:lnTo>
                <a:lnTo>
                  <a:pt x="268703" y="256302"/>
                </a:lnTo>
                <a:lnTo>
                  <a:pt x="237164" y="249937"/>
                </a:lnTo>
                <a:lnTo>
                  <a:pt x="211419" y="232575"/>
                </a:lnTo>
                <a:lnTo>
                  <a:pt x="194066" y="206816"/>
                </a:lnTo>
                <a:lnTo>
                  <a:pt x="187704" y="175260"/>
                </a:lnTo>
                <a:lnTo>
                  <a:pt x="194066" y="143703"/>
                </a:lnTo>
                <a:lnTo>
                  <a:pt x="211419" y="117944"/>
                </a:lnTo>
                <a:lnTo>
                  <a:pt x="237164" y="100582"/>
                </a:lnTo>
                <a:lnTo>
                  <a:pt x="268703" y="94217"/>
                </a:lnTo>
                <a:lnTo>
                  <a:pt x="417483" y="94217"/>
                </a:lnTo>
                <a:lnTo>
                  <a:pt x="414361" y="86816"/>
                </a:lnTo>
                <a:lnTo>
                  <a:pt x="386966" y="51343"/>
                </a:lnTo>
                <a:lnTo>
                  <a:pt x="351513" y="23934"/>
                </a:lnTo>
                <a:lnTo>
                  <a:pt x="309672" y="6262"/>
                </a:lnTo>
                <a:lnTo>
                  <a:pt x="263115" y="0"/>
                </a:lnTo>
                <a:close/>
              </a:path>
              <a:path w="438784" h="350520">
                <a:moveTo>
                  <a:pt x="417483" y="94217"/>
                </a:moveTo>
                <a:lnTo>
                  <a:pt x="268703" y="94217"/>
                </a:lnTo>
                <a:lnTo>
                  <a:pt x="300251" y="100582"/>
                </a:lnTo>
                <a:lnTo>
                  <a:pt x="326016" y="117944"/>
                </a:lnTo>
                <a:lnTo>
                  <a:pt x="343388" y="143703"/>
                </a:lnTo>
                <a:lnTo>
                  <a:pt x="349758" y="175260"/>
                </a:lnTo>
                <a:lnTo>
                  <a:pt x="343388" y="206816"/>
                </a:lnTo>
                <a:lnTo>
                  <a:pt x="326016" y="232575"/>
                </a:lnTo>
                <a:lnTo>
                  <a:pt x="300251" y="249937"/>
                </a:lnTo>
                <a:lnTo>
                  <a:pt x="268703" y="256302"/>
                </a:lnTo>
                <a:lnTo>
                  <a:pt x="417483" y="256302"/>
                </a:lnTo>
                <a:lnTo>
                  <a:pt x="432023" y="221840"/>
                </a:lnTo>
                <a:lnTo>
                  <a:pt x="438283" y="175260"/>
                </a:lnTo>
                <a:lnTo>
                  <a:pt x="432023" y="128679"/>
                </a:lnTo>
                <a:lnTo>
                  <a:pt x="417483" y="9421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9371" y="2250319"/>
            <a:ext cx="996950" cy="996950"/>
          </a:xfrm>
          <a:custGeom>
            <a:rect l="l" t="t" r="r" b="b"/>
            <a:pathLst>
              <a:path w="996950" h="996950">
                <a:moveTo>
                  <a:pt x="495845" y="0"/>
                </a:moveTo>
                <a:lnTo>
                  <a:pt x="449928" y="2360"/>
                </a:lnTo>
                <a:lnTo>
                  <a:pt x="404806" y="8900"/>
                </a:lnTo>
                <a:lnTo>
                  <a:pt x="360738" y="19477"/>
                </a:lnTo>
                <a:lnTo>
                  <a:pt x="317983" y="33948"/>
                </a:lnTo>
                <a:lnTo>
                  <a:pt x="276797" y="52170"/>
                </a:lnTo>
                <a:lnTo>
                  <a:pt x="237439" y="74002"/>
                </a:lnTo>
                <a:lnTo>
                  <a:pt x="200168" y="99299"/>
                </a:lnTo>
                <a:lnTo>
                  <a:pt x="165242" y="127920"/>
                </a:lnTo>
                <a:lnTo>
                  <a:pt x="132918" y="159722"/>
                </a:lnTo>
                <a:lnTo>
                  <a:pt x="103455" y="194562"/>
                </a:lnTo>
                <a:lnTo>
                  <a:pt x="77111" y="232298"/>
                </a:lnTo>
                <a:lnTo>
                  <a:pt x="54143" y="272786"/>
                </a:lnTo>
                <a:lnTo>
                  <a:pt x="34811" y="315885"/>
                </a:lnTo>
                <a:lnTo>
                  <a:pt x="19373" y="361451"/>
                </a:lnTo>
                <a:lnTo>
                  <a:pt x="8358" y="408139"/>
                </a:lnTo>
                <a:lnTo>
                  <a:pt x="1948" y="454814"/>
                </a:lnTo>
                <a:lnTo>
                  <a:pt x="0" y="501216"/>
                </a:lnTo>
                <a:lnTo>
                  <a:pt x="2370" y="547087"/>
                </a:lnTo>
                <a:lnTo>
                  <a:pt x="8916" y="592169"/>
                </a:lnTo>
                <a:lnTo>
                  <a:pt x="19494" y="636202"/>
                </a:lnTo>
                <a:lnTo>
                  <a:pt x="33963" y="678927"/>
                </a:lnTo>
                <a:lnTo>
                  <a:pt x="52178" y="720086"/>
                </a:lnTo>
                <a:lnTo>
                  <a:pt x="73996" y="759420"/>
                </a:lnTo>
                <a:lnTo>
                  <a:pt x="99275" y="796671"/>
                </a:lnTo>
                <a:lnTo>
                  <a:pt x="127872" y="831579"/>
                </a:lnTo>
                <a:lnTo>
                  <a:pt x="159643" y="863886"/>
                </a:lnTo>
                <a:lnTo>
                  <a:pt x="194446" y="893333"/>
                </a:lnTo>
                <a:lnTo>
                  <a:pt x="232137" y="919661"/>
                </a:lnTo>
                <a:lnTo>
                  <a:pt x="272573" y="942611"/>
                </a:lnTo>
                <a:lnTo>
                  <a:pt x="315612" y="961926"/>
                </a:lnTo>
                <a:lnTo>
                  <a:pt x="361111" y="977345"/>
                </a:lnTo>
                <a:lnTo>
                  <a:pt x="407867" y="988379"/>
                </a:lnTo>
                <a:lnTo>
                  <a:pt x="454601" y="994806"/>
                </a:lnTo>
                <a:lnTo>
                  <a:pt x="501056" y="996770"/>
                </a:lnTo>
                <a:lnTo>
                  <a:pt x="546972" y="994412"/>
                </a:lnTo>
                <a:lnTo>
                  <a:pt x="592093" y="987877"/>
                </a:lnTo>
                <a:lnTo>
                  <a:pt x="636158" y="977308"/>
                </a:lnTo>
                <a:lnTo>
                  <a:pt x="678911" y="962848"/>
                </a:lnTo>
                <a:lnTo>
                  <a:pt x="720093" y="944640"/>
                </a:lnTo>
                <a:lnTo>
                  <a:pt x="759445" y="922826"/>
                </a:lnTo>
                <a:lnTo>
                  <a:pt x="796710" y="897551"/>
                </a:lnTo>
                <a:lnTo>
                  <a:pt x="831628" y="868958"/>
                </a:lnTo>
                <a:lnTo>
                  <a:pt x="863943" y="837189"/>
                </a:lnTo>
                <a:lnTo>
                  <a:pt x="893395" y="802388"/>
                </a:lnTo>
                <a:lnTo>
                  <a:pt x="919726" y="764697"/>
                </a:lnTo>
                <a:lnTo>
                  <a:pt x="942678" y="724261"/>
                </a:lnTo>
                <a:lnTo>
                  <a:pt x="961993" y="681222"/>
                </a:lnTo>
                <a:lnTo>
                  <a:pt x="977412" y="635724"/>
                </a:lnTo>
                <a:lnTo>
                  <a:pt x="988446" y="588968"/>
                </a:lnTo>
                <a:lnTo>
                  <a:pt x="994874" y="542233"/>
                </a:lnTo>
                <a:lnTo>
                  <a:pt x="996837" y="495779"/>
                </a:lnTo>
                <a:lnTo>
                  <a:pt x="994480" y="449862"/>
                </a:lnTo>
                <a:lnTo>
                  <a:pt x="987945" y="404742"/>
                </a:lnTo>
                <a:lnTo>
                  <a:pt x="977376" y="360676"/>
                </a:lnTo>
                <a:lnTo>
                  <a:pt x="962915" y="317923"/>
                </a:lnTo>
                <a:lnTo>
                  <a:pt x="944707" y="276742"/>
                </a:lnTo>
                <a:lnTo>
                  <a:pt x="922893" y="237389"/>
                </a:lnTo>
                <a:lnTo>
                  <a:pt x="897618" y="200125"/>
                </a:lnTo>
                <a:lnTo>
                  <a:pt x="869025" y="165206"/>
                </a:lnTo>
                <a:lnTo>
                  <a:pt x="837256" y="132892"/>
                </a:lnTo>
                <a:lnTo>
                  <a:pt x="802455" y="103440"/>
                </a:lnTo>
                <a:lnTo>
                  <a:pt x="764764" y="77108"/>
                </a:lnTo>
                <a:lnTo>
                  <a:pt x="724328" y="54156"/>
                </a:lnTo>
                <a:lnTo>
                  <a:pt x="681289" y="34841"/>
                </a:lnTo>
                <a:lnTo>
                  <a:pt x="635791" y="19422"/>
                </a:lnTo>
                <a:lnTo>
                  <a:pt x="589035" y="8388"/>
                </a:lnTo>
                <a:lnTo>
                  <a:pt x="542300" y="1961"/>
                </a:lnTo>
                <a:lnTo>
                  <a:pt x="495845" y="0"/>
                </a:lnTo>
                <a:close/>
              </a:path>
            </a:pathLst>
          </a:custGeom>
          <a:solidFill>
            <a:srgbClr val="612A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99776" y="2531525"/>
            <a:ext cx="401320" cy="363855"/>
          </a:xfrm>
          <a:custGeom>
            <a:rect l="l" t="t" r="r" b="b"/>
            <a:pathLst>
              <a:path w="401319" h="363855">
                <a:moveTo>
                  <a:pt x="215850" y="0"/>
                </a:moveTo>
                <a:lnTo>
                  <a:pt x="171224" y="8539"/>
                </a:lnTo>
                <a:lnTo>
                  <a:pt x="129008" y="29187"/>
                </a:lnTo>
                <a:lnTo>
                  <a:pt x="75145" y="90935"/>
                </a:lnTo>
                <a:lnTo>
                  <a:pt x="35111" y="174411"/>
                </a:lnTo>
                <a:lnTo>
                  <a:pt x="10166" y="247817"/>
                </a:lnTo>
                <a:lnTo>
                  <a:pt x="0" y="301770"/>
                </a:lnTo>
                <a:lnTo>
                  <a:pt x="7418" y="321177"/>
                </a:lnTo>
                <a:lnTo>
                  <a:pt x="22475" y="335448"/>
                </a:lnTo>
                <a:lnTo>
                  <a:pt x="43822" y="342458"/>
                </a:lnTo>
                <a:lnTo>
                  <a:pt x="160291" y="360100"/>
                </a:lnTo>
                <a:lnTo>
                  <a:pt x="228255" y="363715"/>
                </a:lnTo>
                <a:lnTo>
                  <a:pt x="273943" y="351266"/>
                </a:lnTo>
                <a:lnTo>
                  <a:pt x="323582" y="320713"/>
                </a:lnTo>
                <a:lnTo>
                  <a:pt x="358845" y="289648"/>
                </a:lnTo>
                <a:lnTo>
                  <a:pt x="383851" y="251713"/>
                </a:lnTo>
                <a:lnTo>
                  <a:pt x="383933" y="251471"/>
                </a:lnTo>
                <a:lnTo>
                  <a:pt x="246154" y="251471"/>
                </a:lnTo>
                <a:lnTo>
                  <a:pt x="215093" y="251330"/>
                </a:lnTo>
                <a:lnTo>
                  <a:pt x="186355" y="239544"/>
                </a:lnTo>
                <a:lnTo>
                  <a:pt x="163544" y="216832"/>
                </a:lnTo>
                <a:lnTo>
                  <a:pt x="151321" y="187054"/>
                </a:lnTo>
                <a:lnTo>
                  <a:pt x="151462" y="155992"/>
                </a:lnTo>
                <a:lnTo>
                  <a:pt x="163247" y="127254"/>
                </a:lnTo>
                <a:lnTo>
                  <a:pt x="185958" y="104445"/>
                </a:lnTo>
                <a:lnTo>
                  <a:pt x="215742" y="92217"/>
                </a:lnTo>
                <a:lnTo>
                  <a:pt x="379170" y="92217"/>
                </a:lnTo>
                <a:lnTo>
                  <a:pt x="372053" y="77667"/>
                </a:lnTo>
                <a:lnTo>
                  <a:pt x="340988" y="42402"/>
                </a:lnTo>
                <a:lnTo>
                  <a:pt x="303052" y="17393"/>
                </a:lnTo>
                <a:lnTo>
                  <a:pt x="260566" y="3105"/>
                </a:lnTo>
                <a:lnTo>
                  <a:pt x="215850" y="0"/>
                </a:lnTo>
                <a:close/>
              </a:path>
              <a:path w="401319" h="363855">
                <a:moveTo>
                  <a:pt x="379170" y="92217"/>
                </a:moveTo>
                <a:lnTo>
                  <a:pt x="215742" y="92217"/>
                </a:lnTo>
                <a:lnTo>
                  <a:pt x="246819" y="92348"/>
                </a:lnTo>
                <a:lnTo>
                  <a:pt x="275573" y="104124"/>
                </a:lnTo>
                <a:lnTo>
                  <a:pt x="298391" y="126831"/>
                </a:lnTo>
                <a:lnTo>
                  <a:pt x="310607" y="156614"/>
                </a:lnTo>
                <a:lnTo>
                  <a:pt x="310450" y="187686"/>
                </a:lnTo>
                <a:lnTo>
                  <a:pt x="298649" y="216434"/>
                </a:lnTo>
                <a:lnTo>
                  <a:pt x="275931" y="239249"/>
                </a:lnTo>
                <a:lnTo>
                  <a:pt x="246154" y="251471"/>
                </a:lnTo>
                <a:lnTo>
                  <a:pt x="383933" y="251471"/>
                </a:lnTo>
                <a:lnTo>
                  <a:pt x="398138" y="209227"/>
                </a:lnTo>
                <a:lnTo>
                  <a:pt x="401242" y="164510"/>
                </a:lnTo>
                <a:lnTo>
                  <a:pt x="392702" y="119884"/>
                </a:lnTo>
                <a:lnTo>
                  <a:pt x="379170" y="9221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35217" y="2301101"/>
            <a:ext cx="908050" cy="908050"/>
          </a:xfrm>
          <a:custGeom>
            <a:rect l="l" t="t" r="r" b="b"/>
            <a:pathLst>
              <a:path w="908050" h="908050">
                <a:moveTo>
                  <a:pt x="444066" y="0"/>
                </a:moveTo>
                <a:lnTo>
                  <a:pt x="399786" y="3257"/>
                </a:lnTo>
                <a:lnTo>
                  <a:pt x="356358" y="10772"/>
                </a:lnTo>
                <a:lnTo>
                  <a:pt x="314069" y="22387"/>
                </a:lnTo>
                <a:lnTo>
                  <a:pt x="273208" y="37941"/>
                </a:lnTo>
                <a:lnTo>
                  <a:pt x="234065" y="57273"/>
                </a:lnTo>
                <a:lnTo>
                  <a:pt x="196927" y="80224"/>
                </a:lnTo>
                <a:lnTo>
                  <a:pt x="162084" y="106633"/>
                </a:lnTo>
                <a:lnTo>
                  <a:pt x="129825" y="136342"/>
                </a:lnTo>
                <a:lnTo>
                  <a:pt x="100437" y="169188"/>
                </a:lnTo>
                <a:lnTo>
                  <a:pt x="74211" y="205014"/>
                </a:lnTo>
                <a:lnTo>
                  <a:pt x="51433" y="243657"/>
                </a:lnTo>
                <a:lnTo>
                  <a:pt x="32394" y="284960"/>
                </a:lnTo>
                <a:lnTo>
                  <a:pt x="17382" y="328760"/>
                </a:lnTo>
                <a:lnTo>
                  <a:pt x="6902" y="373861"/>
                </a:lnTo>
                <a:lnTo>
                  <a:pt x="1161" y="418976"/>
                </a:lnTo>
                <a:lnTo>
                  <a:pt x="0" y="463818"/>
                </a:lnTo>
                <a:lnTo>
                  <a:pt x="3257" y="508098"/>
                </a:lnTo>
                <a:lnTo>
                  <a:pt x="10772" y="551527"/>
                </a:lnTo>
                <a:lnTo>
                  <a:pt x="22387" y="593815"/>
                </a:lnTo>
                <a:lnTo>
                  <a:pt x="37941" y="634676"/>
                </a:lnTo>
                <a:lnTo>
                  <a:pt x="57273" y="673819"/>
                </a:lnTo>
                <a:lnTo>
                  <a:pt x="80224" y="710957"/>
                </a:lnTo>
                <a:lnTo>
                  <a:pt x="106633" y="745799"/>
                </a:lnTo>
                <a:lnTo>
                  <a:pt x="136342" y="778059"/>
                </a:lnTo>
                <a:lnTo>
                  <a:pt x="169188" y="807446"/>
                </a:lnTo>
                <a:lnTo>
                  <a:pt x="205014" y="833673"/>
                </a:lnTo>
                <a:lnTo>
                  <a:pt x="243658" y="856450"/>
                </a:lnTo>
                <a:lnTo>
                  <a:pt x="284960" y="875490"/>
                </a:lnTo>
                <a:lnTo>
                  <a:pt x="328761" y="890502"/>
                </a:lnTo>
                <a:lnTo>
                  <a:pt x="373861" y="900982"/>
                </a:lnTo>
                <a:lnTo>
                  <a:pt x="418977" y="906723"/>
                </a:lnTo>
                <a:lnTo>
                  <a:pt x="463819" y="907885"/>
                </a:lnTo>
                <a:lnTo>
                  <a:pt x="508098" y="904628"/>
                </a:lnTo>
                <a:lnTo>
                  <a:pt x="551527" y="897112"/>
                </a:lnTo>
                <a:lnTo>
                  <a:pt x="573336" y="891122"/>
                </a:lnTo>
                <a:lnTo>
                  <a:pt x="472814" y="891122"/>
                </a:lnTo>
                <a:lnTo>
                  <a:pt x="426691" y="890533"/>
                </a:lnTo>
                <a:lnTo>
                  <a:pt x="380121" y="884961"/>
                </a:lnTo>
                <a:lnTo>
                  <a:pt x="333428" y="874225"/>
                </a:lnTo>
                <a:lnTo>
                  <a:pt x="288141" y="858586"/>
                </a:lnTo>
                <a:lnTo>
                  <a:pt x="245695" y="838634"/>
                </a:lnTo>
                <a:lnTo>
                  <a:pt x="206268" y="814691"/>
                </a:lnTo>
                <a:lnTo>
                  <a:pt x="170038" y="787081"/>
                </a:lnTo>
                <a:lnTo>
                  <a:pt x="137186" y="756125"/>
                </a:lnTo>
                <a:lnTo>
                  <a:pt x="107888" y="722145"/>
                </a:lnTo>
                <a:lnTo>
                  <a:pt x="82325" y="685464"/>
                </a:lnTo>
                <a:lnTo>
                  <a:pt x="60673" y="646404"/>
                </a:lnTo>
                <a:lnTo>
                  <a:pt x="43113" y="605286"/>
                </a:lnTo>
                <a:lnTo>
                  <a:pt x="29821" y="562434"/>
                </a:lnTo>
                <a:lnTo>
                  <a:pt x="20978" y="518169"/>
                </a:lnTo>
                <a:lnTo>
                  <a:pt x="16762" y="472814"/>
                </a:lnTo>
                <a:lnTo>
                  <a:pt x="17351" y="426691"/>
                </a:lnTo>
                <a:lnTo>
                  <a:pt x="22924" y="380121"/>
                </a:lnTo>
                <a:lnTo>
                  <a:pt x="33659" y="333428"/>
                </a:lnTo>
                <a:lnTo>
                  <a:pt x="49299" y="288141"/>
                </a:lnTo>
                <a:lnTo>
                  <a:pt x="69251" y="245694"/>
                </a:lnTo>
                <a:lnTo>
                  <a:pt x="93193" y="206267"/>
                </a:lnTo>
                <a:lnTo>
                  <a:pt x="120803" y="170038"/>
                </a:lnTo>
                <a:lnTo>
                  <a:pt x="151760" y="137186"/>
                </a:lnTo>
                <a:lnTo>
                  <a:pt x="185739" y="107888"/>
                </a:lnTo>
                <a:lnTo>
                  <a:pt x="222420" y="82324"/>
                </a:lnTo>
                <a:lnTo>
                  <a:pt x="261481" y="60673"/>
                </a:lnTo>
                <a:lnTo>
                  <a:pt x="302598" y="43112"/>
                </a:lnTo>
                <a:lnTo>
                  <a:pt x="345450" y="29821"/>
                </a:lnTo>
                <a:lnTo>
                  <a:pt x="389715" y="20978"/>
                </a:lnTo>
                <a:lnTo>
                  <a:pt x="435070" y="16762"/>
                </a:lnTo>
                <a:lnTo>
                  <a:pt x="576457" y="16762"/>
                </a:lnTo>
                <a:lnTo>
                  <a:pt x="534024" y="6902"/>
                </a:lnTo>
                <a:lnTo>
                  <a:pt x="488908" y="1161"/>
                </a:lnTo>
                <a:lnTo>
                  <a:pt x="444066" y="0"/>
                </a:lnTo>
                <a:close/>
              </a:path>
              <a:path w="908050" h="908050">
                <a:moveTo>
                  <a:pt x="576457" y="16762"/>
                </a:moveTo>
                <a:lnTo>
                  <a:pt x="435070" y="16762"/>
                </a:lnTo>
                <a:lnTo>
                  <a:pt x="481194" y="17351"/>
                </a:lnTo>
                <a:lnTo>
                  <a:pt x="527763" y="22924"/>
                </a:lnTo>
                <a:lnTo>
                  <a:pt x="574456" y="33659"/>
                </a:lnTo>
                <a:lnTo>
                  <a:pt x="619744" y="49299"/>
                </a:lnTo>
                <a:lnTo>
                  <a:pt x="662190" y="69251"/>
                </a:lnTo>
                <a:lnTo>
                  <a:pt x="701617" y="93193"/>
                </a:lnTo>
                <a:lnTo>
                  <a:pt x="737846" y="120803"/>
                </a:lnTo>
                <a:lnTo>
                  <a:pt x="770699" y="151759"/>
                </a:lnTo>
                <a:lnTo>
                  <a:pt x="799996" y="185739"/>
                </a:lnTo>
                <a:lnTo>
                  <a:pt x="825560" y="222420"/>
                </a:lnTo>
                <a:lnTo>
                  <a:pt x="847212" y="261480"/>
                </a:lnTo>
                <a:lnTo>
                  <a:pt x="864772" y="302597"/>
                </a:lnTo>
                <a:lnTo>
                  <a:pt x="878063" y="345450"/>
                </a:lnTo>
                <a:lnTo>
                  <a:pt x="886906" y="389714"/>
                </a:lnTo>
                <a:lnTo>
                  <a:pt x="891123" y="435070"/>
                </a:lnTo>
                <a:lnTo>
                  <a:pt x="890534" y="481193"/>
                </a:lnTo>
                <a:lnTo>
                  <a:pt x="884961" y="527763"/>
                </a:lnTo>
                <a:lnTo>
                  <a:pt x="874225" y="574456"/>
                </a:lnTo>
                <a:lnTo>
                  <a:pt x="858586" y="619743"/>
                </a:lnTo>
                <a:lnTo>
                  <a:pt x="838634" y="662189"/>
                </a:lnTo>
                <a:lnTo>
                  <a:pt x="814691" y="701616"/>
                </a:lnTo>
                <a:lnTo>
                  <a:pt x="787081" y="737845"/>
                </a:lnTo>
                <a:lnTo>
                  <a:pt x="756125" y="770698"/>
                </a:lnTo>
                <a:lnTo>
                  <a:pt x="722145" y="799995"/>
                </a:lnTo>
                <a:lnTo>
                  <a:pt x="685464" y="825559"/>
                </a:lnTo>
                <a:lnTo>
                  <a:pt x="646404" y="847211"/>
                </a:lnTo>
                <a:lnTo>
                  <a:pt x="605287" y="864771"/>
                </a:lnTo>
                <a:lnTo>
                  <a:pt x="562435" y="878063"/>
                </a:lnTo>
                <a:lnTo>
                  <a:pt x="518170" y="886906"/>
                </a:lnTo>
                <a:lnTo>
                  <a:pt x="472814" y="891122"/>
                </a:lnTo>
                <a:lnTo>
                  <a:pt x="573336" y="891122"/>
                </a:lnTo>
                <a:lnTo>
                  <a:pt x="634676" y="869944"/>
                </a:lnTo>
                <a:lnTo>
                  <a:pt x="673820" y="850612"/>
                </a:lnTo>
                <a:lnTo>
                  <a:pt x="710957" y="827661"/>
                </a:lnTo>
                <a:lnTo>
                  <a:pt x="745800" y="801251"/>
                </a:lnTo>
                <a:lnTo>
                  <a:pt x="778060" y="771543"/>
                </a:lnTo>
                <a:lnTo>
                  <a:pt x="807447" y="738696"/>
                </a:lnTo>
                <a:lnTo>
                  <a:pt x="833674" y="702871"/>
                </a:lnTo>
                <a:lnTo>
                  <a:pt x="856451" y="664227"/>
                </a:lnTo>
                <a:lnTo>
                  <a:pt x="875490" y="622924"/>
                </a:lnTo>
                <a:lnTo>
                  <a:pt x="890503" y="579123"/>
                </a:lnTo>
                <a:lnTo>
                  <a:pt x="900983" y="534023"/>
                </a:lnTo>
                <a:lnTo>
                  <a:pt x="906723" y="488907"/>
                </a:lnTo>
                <a:lnTo>
                  <a:pt x="907885" y="444065"/>
                </a:lnTo>
                <a:lnTo>
                  <a:pt x="904628" y="399786"/>
                </a:lnTo>
                <a:lnTo>
                  <a:pt x="897112" y="356357"/>
                </a:lnTo>
                <a:lnTo>
                  <a:pt x="885498" y="314068"/>
                </a:lnTo>
                <a:lnTo>
                  <a:pt x="869944" y="273208"/>
                </a:lnTo>
                <a:lnTo>
                  <a:pt x="850612" y="234064"/>
                </a:lnTo>
                <a:lnTo>
                  <a:pt x="827661" y="196927"/>
                </a:lnTo>
                <a:lnTo>
                  <a:pt x="801251" y="162084"/>
                </a:lnTo>
                <a:lnTo>
                  <a:pt x="771543" y="129825"/>
                </a:lnTo>
                <a:lnTo>
                  <a:pt x="738696" y="100437"/>
                </a:lnTo>
                <a:lnTo>
                  <a:pt x="702871" y="74211"/>
                </a:lnTo>
                <a:lnTo>
                  <a:pt x="664227" y="51433"/>
                </a:lnTo>
                <a:lnTo>
                  <a:pt x="622925" y="32394"/>
                </a:lnTo>
                <a:lnTo>
                  <a:pt x="579124" y="17382"/>
                </a:lnTo>
                <a:lnTo>
                  <a:pt x="576457" y="167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627292" y="2538306"/>
            <a:ext cx="678434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spc="-85">
                <a:solidFill>
                  <a:srgbClr val="612A89"/>
                </a:solidFill>
                <a:latin typeface="Microsoft JhengHei UI"/>
                <a:cs typeface="Microsoft JhengHei UI"/>
              </a:rPr>
              <a:t>《</a:t>
            </a:r>
            <a:r>
              <a:rPr sz="2100" b="1" spc="30">
                <a:solidFill>
                  <a:srgbClr val="612A89"/>
                </a:solidFill>
                <a:latin typeface="Microsoft JhengHei UI"/>
                <a:cs typeface="Microsoft JhengHei UI"/>
              </a:rPr>
              <a:t>关于构建更加完善的要素市场化配置体制机制的意⻅》</a:t>
            </a:r>
            <a:endParaRPr sz="2100">
              <a:latin typeface="Microsoft JhengHei UI"/>
              <a:cs typeface="Microsoft JhengHei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04619" y="4767579"/>
            <a:ext cx="996950" cy="996950"/>
          </a:xfrm>
          <a:custGeom>
            <a:rect l="l" t="t" r="r" b="b"/>
            <a:pathLst>
              <a:path w="996950" h="996950">
                <a:moveTo>
                  <a:pt x="498262" y="0"/>
                </a:moveTo>
                <a:lnTo>
                  <a:pt x="450276" y="2281"/>
                </a:lnTo>
                <a:lnTo>
                  <a:pt x="403581" y="8985"/>
                </a:lnTo>
                <a:lnTo>
                  <a:pt x="358385" y="19904"/>
                </a:lnTo>
                <a:lnTo>
                  <a:pt x="314897" y="34829"/>
                </a:lnTo>
                <a:lnTo>
                  <a:pt x="273326" y="53553"/>
                </a:lnTo>
                <a:lnTo>
                  <a:pt x="233881" y="75867"/>
                </a:lnTo>
                <a:lnTo>
                  <a:pt x="196770" y="101562"/>
                </a:lnTo>
                <a:lnTo>
                  <a:pt x="162202" y="130431"/>
                </a:lnTo>
                <a:lnTo>
                  <a:pt x="130387" y="162265"/>
                </a:lnTo>
                <a:lnTo>
                  <a:pt x="101533" y="196856"/>
                </a:lnTo>
                <a:lnTo>
                  <a:pt x="75848" y="233995"/>
                </a:lnTo>
                <a:lnTo>
                  <a:pt x="53542" y="273475"/>
                </a:lnTo>
                <a:lnTo>
                  <a:pt x="34824" y="315087"/>
                </a:lnTo>
                <a:lnTo>
                  <a:pt x="19901" y="358622"/>
                </a:lnTo>
                <a:lnTo>
                  <a:pt x="8984" y="403872"/>
                </a:lnTo>
                <a:lnTo>
                  <a:pt x="2280" y="450630"/>
                </a:lnTo>
                <a:lnTo>
                  <a:pt x="0" y="498687"/>
                </a:lnTo>
                <a:lnTo>
                  <a:pt x="2280" y="546602"/>
                </a:lnTo>
                <a:lnTo>
                  <a:pt x="8984" y="593236"/>
                </a:lnTo>
                <a:lnTo>
                  <a:pt x="19901" y="638377"/>
                </a:lnTo>
                <a:lnTo>
                  <a:pt x="34824" y="681818"/>
                </a:lnTo>
                <a:lnTo>
                  <a:pt x="53542" y="723349"/>
                </a:lnTo>
                <a:lnTo>
                  <a:pt x="75848" y="762760"/>
                </a:lnTo>
                <a:lnTo>
                  <a:pt x="101533" y="799842"/>
                </a:lnTo>
                <a:lnTo>
                  <a:pt x="130387" y="834387"/>
                </a:lnTo>
                <a:lnTo>
                  <a:pt x="162202" y="866183"/>
                </a:lnTo>
                <a:lnTo>
                  <a:pt x="196770" y="895023"/>
                </a:lnTo>
                <a:lnTo>
                  <a:pt x="233881" y="920697"/>
                </a:lnTo>
                <a:lnTo>
                  <a:pt x="273326" y="942995"/>
                </a:lnTo>
                <a:lnTo>
                  <a:pt x="314897" y="961708"/>
                </a:lnTo>
                <a:lnTo>
                  <a:pt x="358385" y="976627"/>
                </a:lnTo>
                <a:lnTo>
                  <a:pt x="403581" y="987543"/>
                </a:lnTo>
                <a:lnTo>
                  <a:pt x="450276" y="994246"/>
                </a:lnTo>
                <a:lnTo>
                  <a:pt x="498262" y="996527"/>
                </a:lnTo>
                <a:lnTo>
                  <a:pt x="546249" y="994246"/>
                </a:lnTo>
                <a:lnTo>
                  <a:pt x="592944" y="987542"/>
                </a:lnTo>
                <a:lnTo>
                  <a:pt x="638140" y="976625"/>
                </a:lnTo>
                <a:lnTo>
                  <a:pt x="681629" y="961702"/>
                </a:lnTo>
                <a:lnTo>
                  <a:pt x="723200" y="942984"/>
                </a:lnTo>
                <a:lnTo>
                  <a:pt x="762645" y="920678"/>
                </a:lnTo>
                <a:lnTo>
                  <a:pt x="799756" y="894993"/>
                </a:lnTo>
                <a:lnTo>
                  <a:pt x="834324" y="866139"/>
                </a:lnTo>
                <a:lnTo>
                  <a:pt x="866139" y="834324"/>
                </a:lnTo>
                <a:lnTo>
                  <a:pt x="894993" y="799756"/>
                </a:lnTo>
                <a:lnTo>
                  <a:pt x="920678" y="762645"/>
                </a:lnTo>
                <a:lnTo>
                  <a:pt x="942984" y="723200"/>
                </a:lnTo>
                <a:lnTo>
                  <a:pt x="961702" y="681629"/>
                </a:lnTo>
                <a:lnTo>
                  <a:pt x="976625" y="638140"/>
                </a:lnTo>
                <a:lnTo>
                  <a:pt x="987542" y="592944"/>
                </a:lnTo>
                <a:lnTo>
                  <a:pt x="994246" y="546249"/>
                </a:lnTo>
                <a:lnTo>
                  <a:pt x="996527" y="498262"/>
                </a:lnTo>
                <a:lnTo>
                  <a:pt x="994246" y="450276"/>
                </a:lnTo>
                <a:lnTo>
                  <a:pt x="987542" y="403581"/>
                </a:lnTo>
                <a:lnTo>
                  <a:pt x="976625" y="358385"/>
                </a:lnTo>
                <a:lnTo>
                  <a:pt x="961702" y="314897"/>
                </a:lnTo>
                <a:lnTo>
                  <a:pt x="942984" y="273326"/>
                </a:lnTo>
                <a:lnTo>
                  <a:pt x="920678" y="233881"/>
                </a:lnTo>
                <a:lnTo>
                  <a:pt x="894993" y="196770"/>
                </a:lnTo>
                <a:lnTo>
                  <a:pt x="866139" y="162202"/>
                </a:lnTo>
                <a:lnTo>
                  <a:pt x="834324" y="130387"/>
                </a:lnTo>
                <a:lnTo>
                  <a:pt x="799756" y="101533"/>
                </a:lnTo>
                <a:lnTo>
                  <a:pt x="762645" y="75848"/>
                </a:lnTo>
                <a:lnTo>
                  <a:pt x="723200" y="53542"/>
                </a:lnTo>
                <a:lnTo>
                  <a:pt x="681629" y="34824"/>
                </a:lnTo>
                <a:lnTo>
                  <a:pt x="638140" y="19901"/>
                </a:lnTo>
                <a:lnTo>
                  <a:pt x="592944" y="8984"/>
                </a:lnTo>
                <a:lnTo>
                  <a:pt x="546249" y="2280"/>
                </a:lnTo>
                <a:lnTo>
                  <a:pt x="498262" y="0"/>
                </a:lnTo>
                <a:close/>
              </a:path>
            </a:pathLst>
          </a:custGeom>
          <a:solidFill>
            <a:srgbClr val="612A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98265" y="5107697"/>
            <a:ext cx="438784" cy="350520"/>
          </a:xfrm>
          <a:custGeom>
            <a:rect l="l" t="t" r="r" b="b"/>
            <a:pathLst>
              <a:path w="438784" h="350520">
                <a:moveTo>
                  <a:pt x="263229" y="0"/>
                </a:moveTo>
                <a:lnTo>
                  <a:pt x="184149" y="21457"/>
                </a:lnTo>
                <a:lnTo>
                  <a:pt x="104509" y="68665"/>
                </a:lnTo>
                <a:lnTo>
                  <a:pt x="43011" y="115872"/>
                </a:lnTo>
                <a:lnTo>
                  <a:pt x="4603" y="155104"/>
                </a:lnTo>
                <a:lnTo>
                  <a:pt x="0" y="175364"/>
                </a:lnTo>
                <a:lnTo>
                  <a:pt x="4601" y="195593"/>
                </a:lnTo>
                <a:lnTo>
                  <a:pt x="105545" y="292604"/>
                </a:lnTo>
                <a:lnTo>
                  <a:pt x="160068" y="333341"/>
                </a:lnTo>
                <a:lnTo>
                  <a:pt x="204981" y="348349"/>
                </a:lnTo>
                <a:lnTo>
                  <a:pt x="263229" y="350493"/>
                </a:lnTo>
                <a:lnTo>
                  <a:pt x="309805" y="344231"/>
                </a:lnTo>
                <a:lnTo>
                  <a:pt x="351664" y="326560"/>
                </a:lnTo>
                <a:lnTo>
                  <a:pt x="387133" y="299153"/>
                </a:lnTo>
                <a:lnTo>
                  <a:pt x="414539" y="263684"/>
                </a:lnTo>
                <a:lnTo>
                  <a:pt x="417663" y="256283"/>
                </a:lnTo>
                <a:lnTo>
                  <a:pt x="268819" y="256283"/>
                </a:lnTo>
                <a:lnTo>
                  <a:pt x="237267" y="249918"/>
                </a:lnTo>
                <a:lnTo>
                  <a:pt x="211511" y="232557"/>
                </a:lnTo>
                <a:lnTo>
                  <a:pt x="194150" y="206800"/>
                </a:lnTo>
                <a:lnTo>
                  <a:pt x="187786" y="175247"/>
                </a:lnTo>
                <a:lnTo>
                  <a:pt x="194150" y="143693"/>
                </a:lnTo>
                <a:lnTo>
                  <a:pt x="211511" y="117936"/>
                </a:lnTo>
                <a:lnTo>
                  <a:pt x="237267" y="100574"/>
                </a:lnTo>
                <a:lnTo>
                  <a:pt x="268819" y="94209"/>
                </a:lnTo>
                <a:lnTo>
                  <a:pt x="417663" y="94209"/>
                </a:lnTo>
                <a:lnTo>
                  <a:pt x="414539" y="86809"/>
                </a:lnTo>
                <a:lnTo>
                  <a:pt x="387133" y="51339"/>
                </a:lnTo>
                <a:lnTo>
                  <a:pt x="351664" y="23932"/>
                </a:lnTo>
                <a:lnTo>
                  <a:pt x="309805" y="6262"/>
                </a:lnTo>
                <a:lnTo>
                  <a:pt x="263229" y="0"/>
                </a:lnTo>
                <a:close/>
              </a:path>
              <a:path w="438784" h="350520">
                <a:moveTo>
                  <a:pt x="417663" y="94209"/>
                </a:moveTo>
                <a:lnTo>
                  <a:pt x="268819" y="94209"/>
                </a:lnTo>
                <a:lnTo>
                  <a:pt x="300381" y="100574"/>
                </a:lnTo>
                <a:lnTo>
                  <a:pt x="326156" y="117936"/>
                </a:lnTo>
                <a:lnTo>
                  <a:pt x="343536" y="143693"/>
                </a:lnTo>
                <a:lnTo>
                  <a:pt x="349909" y="175247"/>
                </a:lnTo>
                <a:lnTo>
                  <a:pt x="343536" y="206800"/>
                </a:lnTo>
                <a:lnTo>
                  <a:pt x="326156" y="232557"/>
                </a:lnTo>
                <a:lnTo>
                  <a:pt x="300381" y="249918"/>
                </a:lnTo>
                <a:lnTo>
                  <a:pt x="268819" y="256283"/>
                </a:lnTo>
                <a:lnTo>
                  <a:pt x="417663" y="256283"/>
                </a:lnTo>
                <a:lnTo>
                  <a:pt x="432209" y="221824"/>
                </a:lnTo>
                <a:lnTo>
                  <a:pt x="438471" y="175247"/>
                </a:lnTo>
                <a:lnTo>
                  <a:pt x="432209" y="128669"/>
                </a:lnTo>
                <a:lnTo>
                  <a:pt x="417663" y="942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48729" y="4806835"/>
            <a:ext cx="908685" cy="908685"/>
          </a:xfrm>
          <a:custGeom>
            <a:rect l="l" t="t" r="r" b="b"/>
            <a:pathLst>
              <a:path w="908685" h="908685">
                <a:moveTo>
                  <a:pt x="454153" y="0"/>
                </a:moveTo>
                <a:lnTo>
                  <a:pt x="407911" y="2357"/>
                </a:lnTo>
                <a:lnTo>
                  <a:pt x="362961" y="9274"/>
                </a:lnTo>
                <a:lnTo>
                  <a:pt x="319536" y="20518"/>
                </a:lnTo>
                <a:lnTo>
                  <a:pt x="277869" y="35854"/>
                </a:lnTo>
                <a:lnTo>
                  <a:pt x="238194" y="55049"/>
                </a:lnTo>
                <a:lnTo>
                  <a:pt x="200745" y="77870"/>
                </a:lnTo>
                <a:lnTo>
                  <a:pt x="165755" y="104084"/>
                </a:lnTo>
                <a:lnTo>
                  <a:pt x="133456" y="133456"/>
                </a:lnTo>
                <a:lnTo>
                  <a:pt x="104084" y="165755"/>
                </a:lnTo>
                <a:lnTo>
                  <a:pt x="77870" y="200745"/>
                </a:lnTo>
                <a:lnTo>
                  <a:pt x="55049" y="238195"/>
                </a:lnTo>
                <a:lnTo>
                  <a:pt x="35854" y="277870"/>
                </a:lnTo>
                <a:lnTo>
                  <a:pt x="20518" y="319536"/>
                </a:lnTo>
                <a:lnTo>
                  <a:pt x="9274" y="362962"/>
                </a:lnTo>
                <a:lnTo>
                  <a:pt x="2357" y="407912"/>
                </a:lnTo>
                <a:lnTo>
                  <a:pt x="0" y="454154"/>
                </a:lnTo>
                <a:lnTo>
                  <a:pt x="2357" y="500396"/>
                </a:lnTo>
                <a:lnTo>
                  <a:pt x="9274" y="545346"/>
                </a:lnTo>
                <a:lnTo>
                  <a:pt x="20518" y="588771"/>
                </a:lnTo>
                <a:lnTo>
                  <a:pt x="35854" y="630438"/>
                </a:lnTo>
                <a:lnTo>
                  <a:pt x="55049" y="670112"/>
                </a:lnTo>
                <a:lnTo>
                  <a:pt x="77870" y="707562"/>
                </a:lnTo>
                <a:lnTo>
                  <a:pt x="104084" y="742552"/>
                </a:lnTo>
                <a:lnTo>
                  <a:pt x="133456" y="774850"/>
                </a:lnTo>
                <a:lnTo>
                  <a:pt x="165755" y="804223"/>
                </a:lnTo>
                <a:lnTo>
                  <a:pt x="200745" y="830437"/>
                </a:lnTo>
                <a:lnTo>
                  <a:pt x="238194" y="853258"/>
                </a:lnTo>
                <a:lnTo>
                  <a:pt x="277869" y="872453"/>
                </a:lnTo>
                <a:lnTo>
                  <a:pt x="319536" y="887789"/>
                </a:lnTo>
                <a:lnTo>
                  <a:pt x="362961" y="899033"/>
                </a:lnTo>
                <a:lnTo>
                  <a:pt x="407911" y="905950"/>
                </a:lnTo>
                <a:lnTo>
                  <a:pt x="454153" y="908307"/>
                </a:lnTo>
                <a:lnTo>
                  <a:pt x="500395" y="905950"/>
                </a:lnTo>
                <a:lnTo>
                  <a:pt x="545345" y="899033"/>
                </a:lnTo>
                <a:lnTo>
                  <a:pt x="574929" y="891373"/>
                </a:lnTo>
                <a:lnTo>
                  <a:pt x="454153" y="891373"/>
                </a:lnTo>
                <a:lnTo>
                  <a:pt x="406309" y="888822"/>
                </a:lnTo>
                <a:lnTo>
                  <a:pt x="360008" y="881343"/>
                </a:lnTo>
                <a:lnTo>
                  <a:pt x="315509" y="869196"/>
                </a:lnTo>
                <a:lnTo>
                  <a:pt x="273073" y="852641"/>
                </a:lnTo>
                <a:lnTo>
                  <a:pt x="232960" y="831940"/>
                </a:lnTo>
                <a:lnTo>
                  <a:pt x="195431" y="807352"/>
                </a:lnTo>
                <a:lnTo>
                  <a:pt x="160747" y="779138"/>
                </a:lnTo>
                <a:lnTo>
                  <a:pt x="129168" y="747559"/>
                </a:lnTo>
                <a:lnTo>
                  <a:pt x="100954" y="712875"/>
                </a:lnTo>
                <a:lnTo>
                  <a:pt x="76366" y="675347"/>
                </a:lnTo>
                <a:lnTo>
                  <a:pt x="55665" y="635234"/>
                </a:lnTo>
                <a:lnTo>
                  <a:pt x="39110" y="592798"/>
                </a:lnTo>
                <a:lnTo>
                  <a:pt x="26963" y="548299"/>
                </a:lnTo>
                <a:lnTo>
                  <a:pt x="19483" y="501998"/>
                </a:lnTo>
                <a:lnTo>
                  <a:pt x="16932" y="454154"/>
                </a:lnTo>
                <a:lnTo>
                  <a:pt x="19483" y="406310"/>
                </a:lnTo>
                <a:lnTo>
                  <a:pt x="26963" y="360009"/>
                </a:lnTo>
                <a:lnTo>
                  <a:pt x="39110" y="315509"/>
                </a:lnTo>
                <a:lnTo>
                  <a:pt x="55665" y="273073"/>
                </a:lnTo>
                <a:lnTo>
                  <a:pt x="76366" y="232961"/>
                </a:lnTo>
                <a:lnTo>
                  <a:pt x="100954" y="195432"/>
                </a:lnTo>
                <a:lnTo>
                  <a:pt x="129168" y="160748"/>
                </a:lnTo>
                <a:lnTo>
                  <a:pt x="160747" y="129169"/>
                </a:lnTo>
                <a:lnTo>
                  <a:pt x="195431" y="100955"/>
                </a:lnTo>
                <a:lnTo>
                  <a:pt x="232960" y="76367"/>
                </a:lnTo>
                <a:lnTo>
                  <a:pt x="273073" y="55666"/>
                </a:lnTo>
                <a:lnTo>
                  <a:pt x="315509" y="39111"/>
                </a:lnTo>
                <a:lnTo>
                  <a:pt x="360008" y="26964"/>
                </a:lnTo>
                <a:lnTo>
                  <a:pt x="406309" y="19485"/>
                </a:lnTo>
                <a:lnTo>
                  <a:pt x="454153" y="16934"/>
                </a:lnTo>
                <a:lnTo>
                  <a:pt x="574929" y="16934"/>
                </a:lnTo>
                <a:lnTo>
                  <a:pt x="545345" y="9274"/>
                </a:lnTo>
                <a:lnTo>
                  <a:pt x="500395" y="2357"/>
                </a:lnTo>
                <a:lnTo>
                  <a:pt x="454153" y="0"/>
                </a:lnTo>
                <a:close/>
              </a:path>
              <a:path w="908685" h="908685">
                <a:moveTo>
                  <a:pt x="574929" y="16934"/>
                </a:moveTo>
                <a:lnTo>
                  <a:pt x="454153" y="16934"/>
                </a:lnTo>
                <a:lnTo>
                  <a:pt x="501997" y="19485"/>
                </a:lnTo>
                <a:lnTo>
                  <a:pt x="548298" y="26964"/>
                </a:lnTo>
                <a:lnTo>
                  <a:pt x="592797" y="39111"/>
                </a:lnTo>
                <a:lnTo>
                  <a:pt x="635234" y="55666"/>
                </a:lnTo>
                <a:lnTo>
                  <a:pt x="675346" y="76367"/>
                </a:lnTo>
                <a:lnTo>
                  <a:pt x="712875" y="100955"/>
                </a:lnTo>
                <a:lnTo>
                  <a:pt x="747559" y="129169"/>
                </a:lnTo>
                <a:lnTo>
                  <a:pt x="779138" y="160748"/>
                </a:lnTo>
                <a:lnTo>
                  <a:pt x="807352" y="195432"/>
                </a:lnTo>
                <a:lnTo>
                  <a:pt x="831940" y="232961"/>
                </a:lnTo>
                <a:lnTo>
                  <a:pt x="852641" y="273073"/>
                </a:lnTo>
                <a:lnTo>
                  <a:pt x="869196" y="315509"/>
                </a:lnTo>
                <a:lnTo>
                  <a:pt x="881343" y="360009"/>
                </a:lnTo>
                <a:lnTo>
                  <a:pt x="888822" y="406310"/>
                </a:lnTo>
                <a:lnTo>
                  <a:pt x="891373" y="454154"/>
                </a:lnTo>
                <a:lnTo>
                  <a:pt x="888822" y="501998"/>
                </a:lnTo>
                <a:lnTo>
                  <a:pt x="881343" y="548299"/>
                </a:lnTo>
                <a:lnTo>
                  <a:pt x="869196" y="592798"/>
                </a:lnTo>
                <a:lnTo>
                  <a:pt x="852641" y="635234"/>
                </a:lnTo>
                <a:lnTo>
                  <a:pt x="831940" y="675347"/>
                </a:lnTo>
                <a:lnTo>
                  <a:pt x="807352" y="712875"/>
                </a:lnTo>
                <a:lnTo>
                  <a:pt x="779138" y="747559"/>
                </a:lnTo>
                <a:lnTo>
                  <a:pt x="747559" y="779138"/>
                </a:lnTo>
                <a:lnTo>
                  <a:pt x="712875" y="807352"/>
                </a:lnTo>
                <a:lnTo>
                  <a:pt x="675346" y="831940"/>
                </a:lnTo>
                <a:lnTo>
                  <a:pt x="635234" y="852641"/>
                </a:lnTo>
                <a:lnTo>
                  <a:pt x="592797" y="869196"/>
                </a:lnTo>
                <a:lnTo>
                  <a:pt x="548298" y="881343"/>
                </a:lnTo>
                <a:lnTo>
                  <a:pt x="501997" y="888822"/>
                </a:lnTo>
                <a:lnTo>
                  <a:pt x="454153" y="891373"/>
                </a:lnTo>
                <a:lnTo>
                  <a:pt x="574929" y="891373"/>
                </a:lnTo>
                <a:lnTo>
                  <a:pt x="630437" y="872453"/>
                </a:lnTo>
                <a:lnTo>
                  <a:pt x="670112" y="853258"/>
                </a:lnTo>
                <a:lnTo>
                  <a:pt x="707561" y="830437"/>
                </a:lnTo>
                <a:lnTo>
                  <a:pt x="742552" y="804223"/>
                </a:lnTo>
                <a:lnTo>
                  <a:pt x="774850" y="774850"/>
                </a:lnTo>
                <a:lnTo>
                  <a:pt x="804223" y="742552"/>
                </a:lnTo>
                <a:lnTo>
                  <a:pt x="830437" y="707562"/>
                </a:lnTo>
                <a:lnTo>
                  <a:pt x="853258" y="670112"/>
                </a:lnTo>
                <a:lnTo>
                  <a:pt x="872453" y="630438"/>
                </a:lnTo>
                <a:lnTo>
                  <a:pt x="887789" y="588771"/>
                </a:lnTo>
                <a:lnTo>
                  <a:pt x="899033" y="545346"/>
                </a:lnTo>
                <a:lnTo>
                  <a:pt x="905950" y="500396"/>
                </a:lnTo>
                <a:lnTo>
                  <a:pt x="908307" y="454154"/>
                </a:lnTo>
                <a:lnTo>
                  <a:pt x="905950" y="407912"/>
                </a:lnTo>
                <a:lnTo>
                  <a:pt x="899033" y="362962"/>
                </a:lnTo>
                <a:lnTo>
                  <a:pt x="887789" y="319536"/>
                </a:lnTo>
                <a:lnTo>
                  <a:pt x="872453" y="277870"/>
                </a:lnTo>
                <a:lnTo>
                  <a:pt x="853258" y="238195"/>
                </a:lnTo>
                <a:lnTo>
                  <a:pt x="830437" y="200745"/>
                </a:lnTo>
                <a:lnTo>
                  <a:pt x="804223" y="165755"/>
                </a:lnTo>
                <a:lnTo>
                  <a:pt x="774850" y="133456"/>
                </a:lnTo>
                <a:lnTo>
                  <a:pt x="742552" y="104084"/>
                </a:lnTo>
                <a:lnTo>
                  <a:pt x="707561" y="77870"/>
                </a:lnTo>
                <a:lnTo>
                  <a:pt x="670112" y="55049"/>
                </a:lnTo>
                <a:lnTo>
                  <a:pt x="630437" y="35854"/>
                </a:lnTo>
                <a:lnTo>
                  <a:pt x="588771" y="20518"/>
                </a:lnTo>
                <a:lnTo>
                  <a:pt x="574929" y="169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502747" y="5083386"/>
            <a:ext cx="4617085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spc="-85">
                <a:solidFill>
                  <a:srgbClr val="612A89"/>
                </a:solidFill>
                <a:latin typeface="Microsoft JhengHei UI"/>
                <a:cs typeface="Microsoft JhengHei UI"/>
              </a:rPr>
              <a:t>《</a:t>
            </a:r>
            <a:r>
              <a:rPr sz="2100" b="1" spc="30">
                <a:solidFill>
                  <a:srgbClr val="612A89"/>
                </a:solidFill>
                <a:latin typeface="Microsoft JhengHei UI"/>
                <a:cs typeface="Microsoft JhengHei UI"/>
              </a:rPr>
              <a:t>关于加强数字政府建设的指导意⻅》</a:t>
            </a:r>
            <a:endParaRPr sz="2100">
              <a:latin typeface="Microsoft JhengHei UI"/>
              <a:cs typeface="Microsoft JhengHei U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05933" y="6160347"/>
            <a:ext cx="996950" cy="996950"/>
          </a:xfrm>
          <a:custGeom>
            <a:rect l="l" t="t" r="r" b="b"/>
            <a:pathLst>
              <a:path w="996950" h="996950">
                <a:moveTo>
                  <a:pt x="498263" y="0"/>
                </a:moveTo>
                <a:lnTo>
                  <a:pt x="450277" y="2280"/>
                </a:lnTo>
                <a:lnTo>
                  <a:pt x="403582" y="8985"/>
                </a:lnTo>
                <a:lnTo>
                  <a:pt x="358385" y="19904"/>
                </a:lnTo>
                <a:lnTo>
                  <a:pt x="314897" y="34829"/>
                </a:lnTo>
                <a:lnTo>
                  <a:pt x="273326" y="53553"/>
                </a:lnTo>
                <a:lnTo>
                  <a:pt x="233881" y="75866"/>
                </a:lnTo>
                <a:lnTo>
                  <a:pt x="196770" y="101562"/>
                </a:lnTo>
                <a:lnTo>
                  <a:pt x="162202" y="130431"/>
                </a:lnTo>
                <a:lnTo>
                  <a:pt x="130387" y="162265"/>
                </a:lnTo>
                <a:lnTo>
                  <a:pt x="101533" y="196855"/>
                </a:lnTo>
                <a:lnTo>
                  <a:pt x="75848" y="233995"/>
                </a:lnTo>
                <a:lnTo>
                  <a:pt x="53542" y="273474"/>
                </a:lnTo>
                <a:lnTo>
                  <a:pt x="34824" y="315086"/>
                </a:lnTo>
                <a:lnTo>
                  <a:pt x="19901" y="358621"/>
                </a:lnTo>
                <a:lnTo>
                  <a:pt x="8984" y="403871"/>
                </a:lnTo>
                <a:lnTo>
                  <a:pt x="2280" y="450629"/>
                </a:lnTo>
                <a:lnTo>
                  <a:pt x="0" y="498685"/>
                </a:lnTo>
                <a:lnTo>
                  <a:pt x="2280" y="546601"/>
                </a:lnTo>
                <a:lnTo>
                  <a:pt x="8984" y="593235"/>
                </a:lnTo>
                <a:lnTo>
                  <a:pt x="19901" y="638377"/>
                </a:lnTo>
                <a:lnTo>
                  <a:pt x="34824" y="681818"/>
                </a:lnTo>
                <a:lnTo>
                  <a:pt x="53542" y="723348"/>
                </a:lnTo>
                <a:lnTo>
                  <a:pt x="75848" y="762759"/>
                </a:lnTo>
                <a:lnTo>
                  <a:pt x="101533" y="799842"/>
                </a:lnTo>
                <a:lnTo>
                  <a:pt x="130387" y="834386"/>
                </a:lnTo>
                <a:lnTo>
                  <a:pt x="162202" y="866182"/>
                </a:lnTo>
                <a:lnTo>
                  <a:pt x="196770" y="895022"/>
                </a:lnTo>
                <a:lnTo>
                  <a:pt x="233881" y="920696"/>
                </a:lnTo>
                <a:lnTo>
                  <a:pt x="273326" y="942994"/>
                </a:lnTo>
                <a:lnTo>
                  <a:pt x="314897" y="961707"/>
                </a:lnTo>
                <a:lnTo>
                  <a:pt x="358385" y="976626"/>
                </a:lnTo>
                <a:lnTo>
                  <a:pt x="403582" y="987542"/>
                </a:lnTo>
                <a:lnTo>
                  <a:pt x="450277" y="994245"/>
                </a:lnTo>
                <a:lnTo>
                  <a:pt x="498263" y="996525"/>
                </a:lnTo>
                <a:lnTo>
                  <a:pt x="546249" y="994244"/>
                </a:lnTo>
                <a:lnTo>
                  <a:pt x="592945" y="987541"/>
                </a:lnTo>
                <a:lnTo>
                  <a:pt x="638141" y="976624"/>
                </a:lnTo>
                <a:lnTo>
                  <a:pt x="681629" y="961701"/>
                </a:lnTo>
                <a:lnTo>
                  <a:pt x="723200" y="942983"/>
                </a:lnTo>
                <a:lnTo>
                  <a:pt x="762645" y="920677"/>
                </a:lnTo>
                <a:lnTo>
                  <a:pt x="799756" y="894992"/>
                </a:lnTo>
                <a:lnTo>
                  <a:pt x="834323" y="866138"/>
                </a:lnTo>
                <a:lnTo>
                  <a:pt x="866139" y="834323"/>
                </a:lnTo>
                <a:lnTo>
                  <a:pt x="894993" y="799756"/>
                </a:lnTo>
                <a:lnTo>
                  <a:pt x="920678" y="762645"/>
                </a:lnTo>
                <a:lnTo>
                  <a:pt x="942983" y="723200"/>
                </a:lnTo>
                <a:lnTo>
                  <a:pt x="961702" y="681628"/>
                </a:lnTo>
                <a:lnTo>
                  <a:pt x="976624" y="638140"/>
                </a:lnTo>
                <a:lnTo>
                  <a:pt x="987542" y="592944"/>
                </a:lnTo>
                <a:lnTo>
                  <a:pt x="994245" y="546249"/>
                </a:lnTo>
                <a:lnTo>
                  <a:pt x="996526" y="498262"/>
                </a:lnTo>
                <a:lnTo>
                  <a:pt x="994245" y="450276"/>
                </a:lnTo>
                <a:lnTo>
                  <a:pt x="987542" y="403581"/>
                </a:lnTo>
                <a:lnTo>
                  <a:pt x="976624" y="358384"/>
                </a:lnTo>
                <a:lnTo>
                  <a:pt x="961702" y="314896"/>
                </a:lnTo>
                <a:lnTo>
                  <a:pt x="942983" y="273325"/>
                </a:lnTo>
                <a:lnTo>
                  <a:pt x="920678" y="233880"/>
                </a:lnTo>
                <a:lnTo>
                  <a:pt x="894993" y="196769"/>
                </a:lnTo>
                <a:lnTo>
                  <a:pt x="866139" y="162202"/>
                </a:lnTo>
                <a:lnTo>
                  <a:pt x="834323" y="130387"/>
                </a:lnTo>
                <a:lnTo>
                  <a:pt x="799756" y="101532"/>
                </a:lnTo>
                <a:lnTo>
                  <a:pt x="762645" y="75848"/>
                </a:lnTo>
                <a:lnTo>
                  <a:pt x="723200" y="53542"/>
                </a:lnTo>
                <a:lnTo>
                  <a:pt x="681629" y="34824"/>
                </a:lnTo>
                <a:lnTo>
                  <a:pt x="638141" y="19901"/>
                </a:lnTo>
                <a:lnTo>
                  <a:pt x="592945" y="8984"/>
                </a:lnTo>
                <a:lnTo>
                  <a:pt x="546249" y="2280"/>
                </a:lnTo>
                <a:lnTo>
                  <a:pt x="498263" y="0"/>
                </a:lnTo>
                <a:close/>
              </a:path>
            </a:pathLst>
          </a:custGeom>
          <a:solidFill>
            <a:srgbClr val="612A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26103" y="6436918"/>
            <a:ext cx="377825" cy="373380"/>
          </a:xfrm>
          <a:custGeom>
            <a:rect l="l" t="t" r="r" b="b"/>
            <a:pathLst>
              <a:path w="377825" h="373379">
                <a:moveTo>
                  <a:pt x="52853" y="0"/>
                </a:moveTo>
                <a:lnTo>
                  <a:pt x="30603" y="3160"/>
                </a:lnTo>
                <a:lnTo>
                  <a:pt x="13181" y="14479"/>
                </a:lnTo>
                <a:lnTo>
                  <a:pt x="2381" y="32192"/>
                </a:lnTo>
                <a:lnTo>
                  <a:pt x="0" y="54535"/>
                </a:lnTo>
                <a:lnTo>
                  <a:pt x="7149" y="172114"/>
                </a:lnTo>
                <a:lnTo>
                  <a:pt x="17852" y="239327"/>
                </a:lnTo>
                <a:lnTo>
                  <a:pt x="39597" y="281393"/>
                </a:lnTo>
                <a:lnTo>
                  <a:pt x="79871" y="323529"/>
                </a:lnTo>
                <a:lnTo>
                  <a:pt x="117634" y="351502"/>
                </a:lnTo>
                <a:lnTo>
                  <a:pt x="159966" y="368007"/>
                </a:lnTo>
                <a:lnTo>
                  <a:pt x="204502" y="373075"/>
                </a:lnTo>
                <a:lnTo>
                  <a:pt x="248876" y="366743"/>
                </a:lnTo>
                <a:lnTo>
                  <a:pt x="290724" y="349042"/>
                </a:lnTo>
                <a:lnTo>
                  <a:pt x="327678" y="320008"/>
                </a:lnTo>
                <a:lnTo>
                  <a:pt x="355225" y="282821"/>
                </a:lnTo>
                <a:lnTo>
                  <a:pt x="207196" y="282821"/>
                </a:lnTo>
                <a:lnTo>
                  <a:pt x="176612" y="277305"/>
                </a:lnTo>
                <a:lnTo>
                  <a:pt x="149544" y="259871"/>
                </a:lnTo>
                <a:lnTo>
                  <a:pt x="131355" y="233314"/>
                </a:lnTo>
                <a:lnTo>
                  <a:pt x="124986" y="202913"/>
                </a:lnTo>
                <a:lnTo>
                  <a:pt x="130490" y="172343"/>
                </a:lnTo>
                <a:lnTo>
                  <a:pt x="147919" y="145281"/>
                </a:lnTo>
                <a:lnTo>
                  <a:pt x="174475" y="127091"/>
                </a:lnTo>
                <a:lnTo>
                  <a:pt x="204877" y="120721"/>
                </a:lnTo>
                <a:lnTo>
                  <a:pt x="358090" y="120721"/>
                </a:lnTo>
                <a:lnTo>
                  <a:pt x="353198" y="109154"/>
                </a:lnTo>
                <a:lnTo>
                  <a:pt x="324164" y="72200"/>
                </a:lnTo>
                <a:lnTo>
                  <a:pt x="252502" y="32469"/>
                </a:lnTo>
                <a:lnTo>
                  <a:pt x="162491" y="10811"/>
                </a:lnTo>
                <a:lnTo>
                  <a:pt x="85489" y="1798"/>
                </a:lnTo>
                <a:lnTo>
                  <a:pt x="52853" y="0"/>
                </a:lnTo>
                <a:close/>
              </a:path>
              <a:path w="377825" h="373379">
                <a:moveTo>
                  <a:pt x="358090" y="120721"/>
                </a:moveTo>
                <a:lnTo>
                  <a:pt x="204877" y="120721"/>
                </a:lnTo>
                <a:lnTo>
                  <a:pt x="235447" y="126224"/>
                </a:lnTo>
                <a:lnTo>
                  <a:pt x="262508" y="143652"/>
                </a:lnTo>
                <a:lnTo>
                  <a:pt x="280704" y="170214"/>
                </a:lnTo>
                <a:lnTo>
                  <a:pt x="287086" y="200629"/>
                </a:lnTo>
                <a:lnTo>
                  <a:pt x="281596" y="231212"/>
                </a:lnTo>
                <a:lnTo>
                  <a:pt x="264173" y="258281"/>
                </a:lnTo>
                <a:lnTo>
                  <a:pt x="237611" y="276465"/>
                </a:lnTo>
                <a:lnTo>
                  <a:pt x="207196" y="282821"/>
                </a:lnTo>
                <a:lnTo>
                  <a:pt x="355225" y="282821"/>
                </a:lnTo>
                <a:lnTo>
                  <a:pt x="355653" y="282244"/>
                </a:lnTo>
                <a:lnTo>
                  <a:pt x="372158" y="239911"/>
                </a:lnTo>
                <a:lnTo>
                  <a:pt x="377228" y="195375"/>
                </a:lnTo>
                <a:lnTo>
                  <a:pt x="370897" y="151001"/>
                </a:lnTo>
                <a:lnTo>
                  <a:pt x="358090" y="1207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50043" y="6199602"/>
            <a:ext cx="908685" cy="908685"/>
          </a:xfrm>
          <a:custGeom>
            <a:rect l="l" t="t" r="r" b="b"/>
            <a:pathLst>
              <a:path w="908685" h="908684">
                <a:moveTo>
                  <a:pt x="454154" y="0"/>
                </a:moveTo>
                <a:lnTo>
                  <a:pt x="407912" y="2357"/>
                </a:lnTo>
                <a:lnTo>
                  <a:pt x="362961" y="9274"/>
                </a:lnTo>
                <a:lnTo>
                  <a:pt x="319536" y="20518"/>
                </a:lnTo>
                <a:lnTo>
                  <a:pt x="277869" y="35854"/>
                </a:lnTo>
                <a:lnTo>
                  <a:pt x="238195" y="55049"/>
                </a:lnTo>
                <a:lnTo>
                  <a:pt x="200745" y="77870"/>
                </a:lnTo>
                <a:lnTo>
                  <a:pt x="165755" y="104084"/>
                </a:lnTo>
                <a:lnTo>
                  <a:pt x="133456" y="133456"/>
                </a:lnTo>
                <a:lnTo>
                  <a:pt x="104084" y="165755"/>
                </a:lnTo>
                <a:lnTo>
                  <a:pt x="77870" y="200745"/>
                </a:lnTo>
                <a:lnTo>
                  <a:pt x="55049" y="238195"/>
                </a:lnTo>
                <a:lnTo>
                  <a:pt x="35854" y="277870"/>
                </a:lnTo>
                <a:lnTo>
                  <a:pt x="20518" y="319536"/>
                </a:lnTo>
                <a:lnTo>
                  <a:pt x="9274" y="362962"/>
                </a:lnTo>
                <a:lnTo>
                  <a:pt x="2357" y="407912"/>
                </a:lnTo>
                <a:lnTo>
                  <a:pt x="0" y="454154"/>
                </a:lnTo>
                <a:lnTo>
                  <a:pt x="2357" y="500396"/>
                </a:lnTo>
                <a:lnTo>
                  <a:pt x="9274" y="545346"/>
                </a:lnTo>
                <a:lnTo>
                  <a:pt x="20518" y="588771"/>
                </a:lnTo>
                <a:lnTo>
                  <a:pt x="35854" y="630438"/>
                </a:lnTo>
                <a:lnTo>
                  <a:pt x="55049" y="670112"/>
                </a:lnTo>
                <a:lnTo>
                  <a:pt x="77870" y="707562"/>
                </a:lnTo>
                <a:lnTo>
                  <a:pt x="104084" y="742552"/>
                </a:lnTo>
                <a:lnTo>
                  <a:pt x="133456" y="774850"/>
                </a:lnTo>
                <a:lnTo>
                  <a:pt x="165755" y="804223"/>
                </a:lnTo>
                <a:lnTo>
                  <a:pt x="200745" y="830437"/>
                </a:lnTo>
                <a:lnTo>
                  <a:pt x="238195" y="853258"/>
                </a:lnTo>
                <a:lnTo>
                  <a:pt x="277869" y="872453"/>
                </a:lnTo>
                <a:lnTo>
                  <a:pt x="319536" y="887789"/>
                </a:lnTo>
                <a:lnTo>
                  <a:pt x="362961" y="899033"/>
                </a:lnTo>
                <a:lnTo>
                  <a:pt x="407912" y="905950"/>
                </a:lnTo>
                <a:lnTo>
                  <a:pt x="454154" y="908307"/>
                </a:lnTo>
                <a:lnTo>
                  <a:pt x="500395" y="905950"/>
                </a:lnTo>
                <a:lnTo>
                  <a:pt x="545346" y="899033"/>
                </a:lnTo>
                <a:lnTo>
                  <a:pt x="574929" y="891373"/>
                </a:lnTo>
                <a:lnTo>
                  <a:pt x="454154" y="891373"/>
                </a:lnTo>
                <a:lnTo>
                  <a:pt x="406310" y="888822"/>
                </a:lnTo>
                <a:lnTo>
                  <a:pt x="360008" y="881343"/>
                </a:lnTo>
                <a:lnTo>
                  <a:pt x="315509" y="869196"/>
                </a:lnTo>
                <a:lnTo>
                  <a:pt x="273073" y="852641"/>
                </a:lnTo>
                <a:lnTo>
                  <a:pt x="232960" y="831940"/>
                </a:lnTo>
                <a:lnTo>
                  <a:pt x="195432" y="807352"/>
                </a:lnTo>
                <a:lnTo>
                  <a:pt x="160747" y="779138"/>
                </a:lnTo>
                <a:lnTo>
                  <a:pt x="129168" y="747559"/>
                </a:lnTo>
                <a:lnTo>
                  <a:pt x="100954" y="712875"/>
                </a:lnTo>
                <a:lnTo>
                  <a:pt x="76367" y="675347"/>
                </a:lnTo>
                <a:lnTo>
                  <a:pt x="55665" y="635234"/>
                </a:lnTo>
                <a:lnTo>
                  <a:pt x="39110" y="592798"/>
                </a:lnTo>
                <a:lnTo>
                  <a:pt x="26963" y="548299"/>
                </a:lnTo>
                <a:lnTo>
                  <a:pt x="19484" y="501998"/>
                </a:lnTo>
                <a:lnTo>
                  <a:pt x="16933" y="454154"/>
                </a:lnTo>
                <a:lnTo>
                  <a:pt x="19484" y="406310"/>
                </a:lnTo>
                <a:lnTo>
                  <a:pt x="26963" y="360009"/>
                </a:lnTo>
                <a:lnTo>
                  <a:pt x="39110" y="315509"/>
                </a:lnTo>
                <a:lnTo>
                  <a:pt x="55665" y="273073"/>
                </a:lnTo>
                <a:lnTo>
                  <a:pt x="76367" y="232961"/>
                </a:lnTo>
                <a:lnTo>
                  <a:pt x="100954" y="195432"/>
                </a:lnTo>
                <a:lnTo>
                  <a:pt x="129168" y="160748"/>
                </a:lnTo>
                <a:lnTo>
                  <a:pt x="160747" y="129169"/>
                </a:lnTo>
                <a:lnTo>
                  <a:pt x="195432" y="100955"/>
                </a:lnTo>
                <a:lnTo>
                  <a:pt x="232960" y="76367"/>
                </a:lnTo>
                <a:lnTo>
                  <a:pt x="273073" y="55666"/>
                </a:lnTo>
                <a:lnTo>
                  <a:pt x="315509" y="39111"/>
                </a:lnTo>
                <a:lnTo>
                  <a:pt x="360008" y="26964"/>
                </a:lnTo>
                <a:lnTo>
                  <a:pt x="406310" y="19485"/>
                </a:lnTo>
                <a:lnTo>
                  <a:pt x="454154" y="16934"/>
                </a:lnTo>
                <a:lnTo>
                  <a:pt x="574929" y="16934"/>
                </a:lnTo>
                <a:lnTo>
                  <a:pt x="545346" y="9274"/>
                </a:lnTo>
                <a:lnTo>
                  <a:pt x="500395" y="2357"/>
                </a:lnTo>
                <a:lnTo>
                  <a:pt x="454154" y="0"/>
                </a:lnTo>
                <a:close/>
              </a:path>
              <a:path w="908685" h="908684">
                <a:moveTo>
                  <a:pt x="574929" y="16934"/>
                </a:moveTo>
                <a:lnTo>
                  <a:pt x="454154" y="16934"/>
                </a:lnTo>
                <a:lnTo>
                  <a:pt x="501997" y="19485"/>
                </a:lnTo>
                <a:lnTo>
                  <a:pt x="548299" y="26964"/>
                </a:lnTo>
                <a:lnTo>
                  <a:pt x="592798" y="39111"/>
                </a:lnTo>
                <a:lnTo>
                  <a:pt x="635234" y="55666"/>
                </a:lnTo>
                <a:lnTo>
                  <a:pt x="675346" y="76367"/>
                </a:lnTo>
                <a:lnTo>
                  <a:pt x="712875" y="100955"/>
                </a:lnTo>
                <a:lnTo>
                  <a:pt x="747559" y="129169"/>
                </a:lnTo>
                <a:lnTo>
                  <a:pt x="779138" y="160748"/>
                </a:lnTo>
                <a:lnTo>
                  <a:pt x="807352" y="195432"/>
                </a:lnTo>
                <a:lnTo>
                  <a:pt x="831940" y="232961"/>
                </a:lnTo>
                <a:lnTo>
                  <a:pt x="852642" y="273073"/>
                </a:lnTo>
                <a:lnTo>
                  <a:pt x="869196" y="315509"/>
                </a:lnTo>
                <a:lnTo>
                  <a:pt x="881344" y="360009"/>
                </a:lnTo>
                <a:lnTo>
                  <a:pt x="888823" y="406310"/>
                </a:lnTo>
                <a:lnTo>
                  <a:pt x="891374" y="454154"/>
                </a:lnTo>
                <a:lnTo>
                  <a:pt x="888823" y="501998"/>
                </a:lnTo>
                <a:lnTo>
                  <a:pt x="881344" y="548299"/>
                </a:lnTo>
                <a:lnTo>
                  <a:pt x="869196" y="592798"/>
                </a:lnTo>
                <a:lnTo>
                  <a:pt x="852642" y="635234"/>
                </a:lnTo>
                <a:lnTo>
                  <a:pt x="831940" y="675347"/>
                </a:lnTo>
                <a:lnTo>
                  <a:pt x="807352" y="712875"/>
                </a:lnTo>
                <a:lnTo>
                  <a:pt x="779138" y="747559"/>
                </a:lnTo>
                <a:lnTo>
                  <a:pt x="747559" y="779138"/>
                </a:lnTo>
                <a:lnTo>
                  <a:pt x="712875" y="807352"/>
                </a:lnTo>
                <a:lnTo>
                  <a:pt x="675346" y="831940"/>
                </a:lnTo>
                <a:lnTo>
                  <a:pt x="635234" y="852641"/>
                </a:lnTo>
                <a:lnTo>
                  <a:pt x="592798" y="869196"/>
                </a:lnTo>
                <a:lnTo>
                  <a:pt x="548299" y="881343"/>
                </a:lnTo>
                <a:lnTo>
                  <a:pt x="501997" y="888822"/>
                </a:lnTo>
                <a:lnTo>
                  <a:pt x="454154" y="891373"/>
                </a:lnTo>
                <a:lnTo>
                  <a:pt x="574929" y="891373"/>
                </a:lnTo>
                <a:lnTo>
                  <a:pt x="630437" y="872453"/>
                </a:lnTo>
                <a:lnTo>
                  <a:pt x="670112" y="853258"/>
                </a:lnTo>
                <a:lnTo>
                  <a:pt x="707561" y="830437"/>
                </a:lnTo>
                <a:lnTo>
                  <a:pt x="742552" y="804223"/>
                </a:lnTo>
                <a:lnTo>
                  <a:pt x="774850" y="774850"/>
                </a:lnTo>
                <a:lnTo>
                  <a:pt x="804223" y="742552"/>
                </a:lnTo>
                <a:lnTo>
                  <a:pt x="830436" y="707562"/>
                </a:lnTo>
                <a:lnTo>
                  <a:pt x="853257" y="670112"/>
                </a:lnTo>
                <a:lnTo>
                  <a:pt x="872453" y="630438"/>
                </a:lnTo>
                <a:lnTo>
                  <a:pt x="887789" y="588771"/>
                </a:lnTo>
                <a:lnTo>
                  <a:pt x="899032" y="545346"/>
                </a:lnTo>
                <a:lnTo>
                  <a:pt x="905949" y="500396"/>
                </a:lnTo>
                <a:lnTo>
                  <a:pt x="908307" y="454154"/>
                </a:lnTo>
                <a:lnTo>
                  <a:pt x="905949" y="407912"/>
                </a:lnTo>
                <a:lnTo>
                  <a:pt x="899032" y="362962"/>
                </a:lnTo>
                <a:lnTo>
                  <a:pt x="887789" y="319536"/>
                </a:lnTo>
                <a:lnTo>
                  <a:pt x="872453" y="277870"/>
                </a:lnTo>
                <a:lnTo>
                  <a:pt x="853257" y="238195"/>
                </a:lnTo>
                <a:lnTo>
                  <a:pt x="830436" y="200745"/>
                </a:lnTo>
                <a:lnTo>
                  <a:pt x="804223" y="165755"/>
                </a:lnTo>
                <a:lnTo>
                  <a:pt x="774850" y="133456"/>
                </a:lnTo>
                <a:lnTo>
                  <a:pt x="742552" y="104084"/>
                </a:lnTo>
                <a:lnTo>
                  <a:pt x="707561" y="77870"/>
                </a:lnTo>
                <a:lnTo>
                  <a:pt x="670112" y="55049"/>
                </a:lnTo>
                <a:lnTo>
                  <a:pt x="630437" y="35854"/>
                </a:lnTo>
                <a:lnTo>
                  <a:pt x="588771" y="20518"/>
                </a:lnTo>
                <a:lnTo>
                  <a:pt x="574929" y="169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011679" y="6488006"/>
            <a:ext cx="3804285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spc="-85">
                <a:solidFill>
                  <a:srgbClr val="612A89"/>
                </a:solidFill>
                <a:latin typeface="Microsoft JhengHei UI"/>
                <a:cs typeface="Microsoft JhengHei UI"/>
              </a:rPr>
              <a:t>《</a:t>
            </a:r>
            <a:r>
              <a:rPr sz="2100" b="1" spc="30">
                <a:solidFill>
                  <a:srgbClr val="612A89"/>
                </a:solidFill>
                <a:latin typeface="Microsoft JhengHei UI"/>
                <a:cs typeface="Microsoft JhengHei UI"/>
              </a:rPr>
              <a:t>数字中国建设整体布局规划》</a:t>
            </a:r>
            <a:endParaRPr sz="2100">
              <a:latin typeface="Microsoft JhengHei UI"/>
              <a:cs typeface="Microsoft JhengHei U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490220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15"/>
              <a:t>数据战略与顶层设计</a:t>
            </a:r>
          </a:p>
        </p:txBody>
      </p:sp>
      <p:sp>
        <p:nvSpPr>
          <p:cNvPr id="17" name="object 17"/>
          <p:cNvSpPr/>
          <p:nvPr/>
        </p:nvSpPr>
        <p:spPr>
          <a:xfrm>
            <a:off x="9767147" y="1523153"/>
            <a:ext cx="5432212" cy="71517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375747" y="3821006"/>
            <a:ext cx="678434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spc="-85">
                <a:solidFill>
                  <a:srgbClr val="612A89"/>
                </a:solidFill>
                <a:latin typeface="Microsoft JhengHei UI"/>
                <a:cs typeface="Microsoft JhengHei UI"/>
              </a:rPr>
              <a:t>《</a:t>
            </a:r>
            <a:r>
              <a:rPr sz="2100" b="1" spc="30">
                <a:solidFill>
                  <a:srgbClr val="612A89"/>
                </a:solidFill>
                <a:latin typeface="Microsoft JhengHei UI"/>
                <a:cs typeface="Microsoft JhengHei UI"/>
              </a:rPr>
              <a:t>关于构建数据基础制度更好发挥数据要素作⽤的意⻅》</a:t>
            </a:r>
            <a:endParaRPr sz="2100">
              <a:latin typeface="Microsoft JhengHei UI"/>
              <a:cs typeface="Microsoft JhengHei U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270000" y="3463712"/>
            <a:ext cx="996950" cy="996950"/>
          </a:xfrm>
          <a:custGeom>
            <a:rect l="l" t="t" r="r" b="b"/>
            <a:pathLst>
              <a:path w="996950" h="996950">
                <a:moveTo>
                  <a:pt x="498262" y="0"/>
                </a:moveTo>
                <a:lnTo>
                  <a:pt x="450276" y="2281"/>
                </a:lnTo>
                <a:lnTo>
                  <a:pt x="403581" y="8985"/>
                </a:lnTo>
                <a:lnTo>
                  <a:pt x="358385" y="19904"/>
                </a:lnTo>
                <a:lnTo>
                  <a:pt x="314897" y="34829"/>
                </a:lnTo>
                <a:lnTo>
                  <a:pt x="273326" y="53553"/>
                </a:lnTo>
                <a:lnTo>
                  <a:pt x="233881" y="75867"/>
                </a:lnTo>
                <a:lnTo>
                  <a:pt x="196770" y="101562"/>
                </a:lnTo>
                <a:lnTo>
                  <a:pt x="162202" y="130431"/>
                </a:lnTo>
                <a:lnTo>
                  <a:pt x="130387" y="162265"/>
                </a:lnTo>
                <a:lnTo>
                  <a:pt x="101533" y="196856"/>
                </a:lnTo>
                <a:lnTo>
                  <a:pt x="75848" y="233995"/>
                </a:lnTo>
                <a:lnTo>
                  <a:pt x="53542" y="273475"/>
                </a:lnTo>
                <a:lnTo>
                  <a:pt x="34824" y="315087"/>
                </a:lnTo>
                <a:lnTo>
                  <a:pt x="19901" y="358622"/>
                </a:lnTo>
                <a:lnTo>
                  <a:pt x="8984" y="403872"/>
                </a:lnTo>
                <a:lnTo>
                  <a:pt x="2280" y="450630"/>
                </a:lnTo>
                <a:lnTo>
                  <a:pt x="0" y="498687"/>
                </a:lnTo>
                <a:lnTo>
                  <a:pt x="2280" y="546602"/>
                </a:lnTo>
                <a:lnTo>
                  <a:pt x="8984" y="593236"/>
                </a:lnTo>
                <a:lnTo>
                  <a:pt x="19901" y="638377"/>
                </a:lnTo>
                <a:lnTo>
                  <a:pt x="34824" y="681818"/>
                </a:lnTo>
                <a:lnTo>
                  <a:pt x="53542" y="723349"/>
                </a:lnTo>
                <a:lnTo>
                  <a:pt x="75848" y="762760"/>
                </a:lnTo>
                <a:lnTo>
                  <a:pt x="101533" y="799842"/>
                </a:lnTo>
                <a:lnTo>
                  <a:pt x="130387" y="834387"/>
                </a:lnTo>
                <a:lnTo>
                  <a:pt x="162202" y="866183"/>
                </a:lnTo>
                <a:lnTo>
                  <a:pt x="196770" y="895023"/>
                </a:lnTo>
                <a:lnTo>
                  <a:pt x="233881" y="920697"/>
                </a:lnTo>
                <a:lnTo>
                  <a:pt x="273326" y="942995"/>
                </a:lnTo>
                <a:lnTo>
                  <a:pt x="314897" y="961708"/>
                </a:lnTo>
                <a:lnTo>
                  <a:pt x="358385" y="976627"/>
                </a:lnTo>
                <a:lnTo>
                  <a:pt x="403581" y="987543"/>
                </a:lnTo>
                <a:lnTo>
                  <a:pt x="450276" y="994246"/>
                </a:lnTo>
                <a:lnTo>
                  <a:pt x="498262" y="996527"/>
                </a:lnTo>
                <a:lnTo>
                  <a:pt x="546249" y="994246"/>
                </a:lnTo>
                <a:lnTo>
                  <a:pt x="592944" y="987542"/>
                </a:lnTo>
                <a:lnTo>
                  <a:pt x="638140" y="976625"/>
                </a:lnTo>
                <a:lnTo>
                  <a:pt x="681629" y="961702"/>
                </a:lnTo>
                <a:lnTo>
                  <a:pt x="723200" y="942984"/>
                </a:lnTo>
                <a:lnTo>
                  <a:pt x="762645" y="920678"/>
                </a:lnTo>
                <a:lnTo>
                  <a:pt x="799756" y="894993"/>
                </a:lnTo>
                <a:lnTo>
                  <a:pt x="834324" y="866139"/>
                </a:lnTo>
                <a:lnTo>
                  <a:pt x="866139" y="834324"/>
                </a:lnTo>
                <a:lnTo>
                  <a:pt x="894993" y="799756"/>
                </a:lnTo>
                <a:lnTo>
                  <a:pt x="920678" y="762646"/>
                </a:lnTo>
                <a:lnTo>
                  <a:pt x="942984" y="723200"/>
                </a:lnTo>
                <a:lnTo>
                  <a:pt x="961702" y="681629"/>
                </a:lnTo>
                <a:lnTo>
                  <a:pt x="976625" y="638141"/>
                </a:lnTo>
                <a:lnTo>
                  <a:pt x="987542" y="592945"/>
                </a:lnTo>
                <a:lnTo>
                  <a:pt x="994246" y="546250"/>
                </a:lnTo>
                <a:lnTo>
                  <a:pt x="996527" y="498264"/>
                </a:lnTo>
                <a:lnTo>
                  <a:pt x="994246" y="450278"/>
                </a:lnTo>
                <a:lnTo>
                  <a:pt x="987542" y="403582"/>
                </a:lnTo>
                <a:lnTo>
                  <a:pt x="976625" y="358386"/>
                </a:lnTo>
                <a:lnTo>
                  <a:pt x="961702" y="314897"/>
                </a:lnTo>
                <a:lnTo>
                  <a:pt x="942984" y="273326"/>
                </a:lnTo>
                <a:lnTo>
                  <a:pt x="920678" y="233881"/>
                </a:lnTo>
                <a:lnTo>
                  <a:pt x="894993" y="196770"/>
                </a:lnTo>
                <a:lnTo>
                  <a:pt x="866139" y="162202"/>
                </a:lnTo>
                <a:lnTo>
                  <a:pt x="834324" y="130387"/>
                </a:lnTo>
                <a:lnTo>
                  <a:pt x="799756" y="101533"/>
                </a:lnTo>
                <a:lnTo>
                  <a:pt x="762645" y="75848"/>
                </a:lnTo>
                <a:lnTo>
                  <a:pt x="723200" y="53542"/>
                </a:lnTo>
                <a:lnTo>
                  <a:pt x="681629" y="34824"/>
                </a:lnTo>
                <a:lnTo>
                  <a:pt x="638140" y="19901"/>
                </a:lnTo>
                <a:lnTo>
                  <a:pt x="592944" y="8984"/>
                </a:lnTo>
                <a:lnTo>
                  <a:pt x="546249" y="2280"/>
                </a:lnTo>
                <a:lnTo>
                  <a:pt x="498262" y="0"/>
                </a:lnTo>
                <a:close/>
              </a:path>
            </a:pathLst>
          </a:custGeom>
          <a:solidFill>
            <a:srgbClr val="612A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563645" y="3803830"/>
            <a:ext cx="438784" cy="350520"/>
          </a:xfrm>
          <a:custGeom>
            <a:rect l="l" t="t" r="r" b="b"/>
            <a:pathLst>
              <a:path w="438784" h="350520">
                <a:moveTo>
                  <a:pt x="263229" y="0"/>
                </a:moveTo>
                <a:lnTo>
                  <a:pt x="184149" y="21457"/>
                </a:lnTo>
                <a:lnTo>
                  <a:pt x="104509" y="68665"/>
                </a:lnTo>
                <a:lnTo>
                  <a:pt x="43011" y="115872"/>
                </a:lnTo>
                <a:lnTo>
                  <a:pt x="4603" y="155105"/>
                </a:lnTo>
                <a:lnTo>
                  <a:pt x="0" y="175365"/>
                </a:lnTo>
                <a:lnTo>
                  <a:pt x="4601" y="195594"/>
                </a:lnTo>
                <a:lnTo>
                  <a:pt x="105545" y="292605"/>
                </a:lnTo>
                <a:lnTo>
                  <a:pt x="160068" y="333342"/>
                </a:lnTo>
                <a:lnTo>
                  <a:pt x="204981" y="348350"/>
                </a:lnTo>
                <a:lnTo>
                  <a:pt x="263229" y="350494"/>
                </a:lnTo>
                <a:lnTo>
                  <a:pt x="309805" y="344232"/>
                </a:lnTo>
                <a:lnTo>
                  <a:pt x="351664" y="326561"/>
                </a:lnTo>
                <a:lnTo>
                  <a:pt x="387133" y="299154"/>
                </a:lnTo>
                <a:lnTo>
                  <a:pt x="414539" y="263684"/>
                </a:lnTo>
                <a:lnTo>
                  <a:pt x="417663" y="256283"/>
                </a:lnTo>
                <a:lnTo>
                  <a:pt x="268819" y="256283"/>
                </a:lnTo>
                <a:lnTo>
                  <a:pt x="237267" y="249918"/>
                </a:lnTo>
                <a:lnTo>
                  <a:pt x="211511" y="232557"/>
                </a:lnTo>
                <a:lnTo>
                  <a:pt x="194150" y="206800"/>
                </a:lnTo>
                <a:lnTo>
                  <a:pt x="187786" y="175247"/>
                </a:lnTo>
                <a:lnTo>
                  <a:pt x="194150" y="143693"/>
                </a:lnTo>
                <a:lnTo>
                  <a:pt x="211511" y="117936"/>
                </a:lnTo>
                <a:lnTo>
                  <a:pt x="237267" y="100575"/>
                </a:lnTo>
                <a:lnTo>
                  <a:pt x="268819" y="94211"/>
                </a:lnTo>
                <a:lnTo>
                  <a:pt x="417663" y="94211"/>
                </a:lnTo>
                <a:lnTo>
                  <a:pt x="414539" y="86810"/>
                </a:lnTo>
                <a:lnTo>
                  <a:pt x="387133" y="51340"/>
                </a:lnTo>
                <a:lnTo>
                  <a:pt x="351664" y="23933"/>
                </a:lnTo>
                <a:lnTo>
                  <a:pt x="309805" y="6262"/>
                </a:lnTo>
                <a:lnTo>
                  <a:pt x="263229" y="0"/>
                </a:lnTo>
                <a:close/>
              </a:path>
              <a:path w="438784" h="350520">
                <a:moveTo>
                  <a:pt x="417663" y="94211"/>
                </a:moveTo>
                <a:lnTo>
                  <a:pt x="268819" y="94211"/>
                </a:lnTo>
                <a:lnTo>
                  <a:pt x="300381" y="100575"/>
                </a:lnTo>
                <a:lnTo>
                  <a:pt x="326156" y="117936"/>
                </a:lnTo>
                <a:lnTo>
                  <a:pt x="343536" y="143693"/>
                </a:lnTo>
                <a:lnTo>
                  <a:pt x="349909" y="175247"/>
                </a:lnTo>
                <a:lnTo>
                  <a:pt x="343536" y="206800"/>
                </a:lnTo>
                <a:lnTo>
                  <a:pt x="326156" y="232557"/>
                </a:lnTo>
                <a:lnTo>
                  <a:pt x="300381" y="249918"/>
                </a:lnTo>
                <a:lnTo>
                  <a:pt x="268819" y="256283"/>
                </a:lnTo>
                <a:lnTo>
                  <a:pt x="417663" y="256283"/>
                </a:lnTo>
                <a:lnTo>
                  <a:pt x="432209" y="221824"/>
                </a:lnTo>
                <a:lnTo>
                  <a:pt x="438471" y="175247"/>
                </a:lnTo>
                <a:lnTo>
                  <a:pt x="432209" y="128670"/>
                </a:lnTo>
                <a:lnTo>
                  <a:pt x="417663" y="942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14109" y="3502969"/>
            <a:ext cx="908685" cy="908685"/>
          </a:xfrm>
          <a:custGeom>
            <a:rect l="l" t="t" r="r" b="b"/>
            <a:pathLst>
              <a:path w="908685" h="908685">
                <a:moveTo>
                  <a:pt x="454153" y="0"/>
                </a:moveTo>
                <a:lnTo>
                  <a:pt x="407911" y="2357"/>
                </a:lnTo>
                <a:lnTo>
                  <a:pt x="362961" y="9274"/>
                </a:lnTo>
                <a:lnTo>
                  <a:pt x="319536" y="20518"/>
                </a:lnTo>
                <a:lnTo>
                  <a:pt x="277869" y="35854"/>
                </a:lnTo>
                <a:lnTo>
                  <a:pt x="238194" y="55049"/>
                </a:lnTo>
                <a:lnTo>
                  <a:pt x="200745" y="77870"/>
                </a:lnTo>
                <a:lnTo>
                  <a:pt x="165755" y="104084"/>
                </a:lnTo>
                <a:lnTo>
                  <a:pt x="133456" y="133456"/>
                </a:lnTo>
                <a:lnTo>
                  <a:pt x="104084" y="165755"/>
                </a:lnTo>
                <a:lnTo>
                  <a:pt x="77870" y="200745"/>
                </a:lnTo>
                <a:lnTo>
                  <a:pt x="55049" y="238194"/>
                </a:lnTo>
                <a:lnTo>
                  <a:pt x="35854" y="277869"/>
                </a:lnTo>
                <a:lnTo>
                  <a:pt x="20518" y="319536"/>
                </a:lnTo>
                <a:lnTo>
                  <a:pt x="9274" y="362961"/>
                </a:lnTo>
                <a:lnTo>
                  <a:pt x="2357" y="407911"/>
                </a:lnTo>
                <a:lnTo>
                  <a:pt x="0" y="454153"/>
                </a:lnTo>
                <a:lnTo>
                  <a:pt x="2357" y="500395"/>
                </a:lnTo>
                <a:lnTo>
                  <a:pt x="9274" y="545345"/>
                </a:lnTo>
                <a:lnTo>
                  <a:pt x="20518" y="588770"/>
                </a:lnTo>
                <a:lnTo>
                  <a:pt x="35854" y="630436"/>
                </a:lnTo>
                <a:lnTo>
                  <a:pt x="55049" y="670111"/>
                </a:lnTo>
                <a:lnTo>
                  <a:pt x="77870" y="707560"/>
                </a:lnTo>
                <a:lnTo>
                  <a:pt x="104084" y="742551"/>
                </a:lnTo>
                <a:lnTo>
                  <a:pt x="133456" y="774849"/>
                </a:lnTo>
                <a:lnTo>
                  <a:pt x="165755" y="804222"/>
                </a:lnTo>
                <a:lnTo>
                  <a:pt x="200745" y="830436"/>
                </a:lnTo>
                <a:lnTo>
                  <a:pt x="238194" y="853257"/>
                </a:lnTo>
                <a:lnTo>
                  <a:pt x="277869" y="872452"/>
                </a:lnTo>
                <a:lnTo>
                  <a:pt x="319536" y="887788"/>
                </a:lnTo>
                <a:lnTo>
                  <a:pt x="362961" y="899031"/>
                </a:lnTo>
                <a:lnTo>
                  <a:pt x="407911" y="905948"/>
                </a:lnTo>
                <a:lnTo>
                  <a:pt x="454153" y="908306"/>
                </a:lnTo>
                <a:lnTo>
                  <a:pt x="500395" y="905948"/>
                </a:lnTo>
                <a:lnTo>
                  <a:pt x="545345" y="899031"/>
                </a:lnTo>
                <a:lnTo>
                  <a:pt x="574924" y="891373"/>
                </a:lnTo>
                <a:lnTo>
                  <a:pt x="454153" y="891373"/>
                </a:lnTo>
                <a:lnTo>
                  <a:pt x="406309" y="888822"/>
                </a:lnTo>
                <a:lnTo>
                  <a:pt x="360008" y="881343"/>
                </a:lnTo>
                <a:lnTo>
                  <a:pt x="315509" y="869196"/>
                </a:lnTo>
                <a:lnTo>
                  <a:pt x="273073" y="852641"/>
                </a:lnTo>
                <a:lnTo>
                  <a:pt x="232960" y="831939"/>
                </a:lnTo>
                <a:lnTo>
                  <a:pt x="195431" y="807351"/>
                </a:lnTo>
                <a:lnTo>
                  <a:pt x="160747" y="779138"/>
                </a:lnTo>
                <a:lnTo>
                  <a:pt x="129168" y="747558"/>
                </a:lnTo>
                <a:lnTo>
                  <a:pt x="100954" y="712874"/>
                </a:lnTo>
                <a:lnTo>
                  <a:pt x="76366" y="675346"/>
                </a:lnTo>
                <a:lnTo>
                  <a:pt x="55665" y="635233"/>
                </a:lnTo>
                <a:lnTo>
                  <a:pt x="39110" y="592797"/>
                </a:lnTo>
                <a:lnTo>
                  <a:pt x="26963" y="548298"/>
                </a:lnTo>
                <a:lnTo>
                  <a:pt x="19483" y="501996"/>
                </a:lnTo>
                <a:lnTo>
                  <a:pt x="16932" y="454153"/>
                </a:lnTo>
                <a:lnTo>
                  <a:pt x="19483" y="406309"/>
                </a:lnTo>
                <a:lnTo>
                  <a:pt x="26963" y="360007"/>
                </a:lnTo>
                <a:lnTo>
                  <a:pt x="39110" y="315508"/>
                </a:lnTo>
                <a:lnTo>
                  <a:pt x="55665" y="273072"/>
                </a:lnTo>
                <a:lnTo>
                  <a:pt x="76366" y="232959"/>
                </a:lnTo>
                <a:lnTo>
                  <a:pt x="100954" y="195431"/>
                </a:lnTo>
                <a:lnTo>
                  <a:pt x="129168" y="160747"/>
                </a:lnTo>
                <a:lnTo>
                  <a:pt x="160747" y="129167"/>
                </a:lnTo>
                <a:lnTo>
                  <a:pt x="195431" y="100954"/>
                </a:lnTo>
                <a:lnTo>
                  <a:pt x="232960" y="76366"/>
                </a:lnTo>
                <a:lnTo>
                  <a:pt x="273073" y="55664"/>
                </a:lnTo>
                <a:lnTo>
                  <a:pt x="315509" y="39110"/>
                </a:lnTo>
                <a:lnTo>
                  <a:pt x="360008" y="26963"/>
                </a:lnTo>
                <a:lnTo>
                  <a:pt x="406309" y="19483"/>
                </a:lnTo>
                <a:lnTo>
                  <a:pt x="454153" y="16932"/>
                </a:lnTo>
                <a:lnTo>
                  <a:pt x="574924" y="16932"/>
                </a:lnTo>
                <a:lnTo>
                  <a:pt x="545345" y="9274"/>
                </a:lnTo>
                <a:lnTo>
                  <a:pt x="500395" y="2357"/>
                </a:lnTo>
                <a:lnTo>
                  <a:pt x="454153" y="0"/>
                </a:lnTo>
                <a:close/>
              </a:path>
              <a:path w="908685" h="908685">
                <a:moveTo>
                  <a:pt x="574924" y="16932"/>
                </a:moveTo>
                <a:lnTo>
                  <a:pt x="454153" y="16932"/>
                </a:lnTo>
                <a:lnTo>
                  <a:pt x="501997" y="19483"/>
                </a:lnTo>
                <a:lnTo>
                  <a:pt x="548298" y="26963"/>
                </a:lnTo>
                <a:lnTo>
                  <a:pt x="592797" y="39110"/>
                </a:lnTo>
                <a:lnTo>
                  <a:pt x="635234" y="55664"/>
                </a:lnTo>
                <a:lnTo>
                  <a:pt x="675346" y="76366"/>
                </a:lnTo>
                <a:lnTo>
                  <a:pt x="712875" y="100954"/>
                </a:lnTo>
                <a:lnTo>
                  <a:pt x="747559" y="129167"/>
                </a:lnTo>
                <a:lnTo>
                  <a:pt x="779138" y="160747"/>
                </a:lnTo>
                <a:lnTo>
                  <a:pt x="807352" y="195431"/>
                </a:lnTo>
                <a:lnTo>
                  <a:pt x="831940" y="232959"/>
                </a:lnTo>
                <a:lnTo>
                  <a:pt x="852641" y="273072"/>
                </a:lnTo>
                <a:lnTo>
                  <a:pt x="869196" y="315508"/>
                </a:lnTo>
                <a:lnTo>
                  <a:pt x="881343" y="360007"/>
                </a:lnTo>
                <a:lnTo>
                  <a:pt x="888822" y="406309"/>
                </a:lnTo>
                <a:lnTo>
                  <a:pt x="891373" y="454153"/>
                </a:lnTo>
                <a:lnTo>
                  <a:pt x="888822" y="501996"/>
                </a:lnTo>
                <a:lnTo>
                  <a:pt x="881343" y="548298"/>
                </a:lnTo>
                <a:lnTo>
                  <a:pt x="869196" y="592797"/>
                </a:lnTo>
                <a:lnTo>
                  <a:pt x="852641" y="635233"/>
                </a:lnTo>
                <a:lnTo>
                  <a:pt x="831940" y="675346"/>
                </a:lnTo>
                <a:lnTo>
                  <a:pt x="807352" y="712874"/>
                </a:lnTo>
                <a:lnTo>
                  <a:pt x="779138" y="747558"/>
                </a:lnTo>
                <a:lnTo>
                  <a:pt x="747559" y="779138"/>
                </a:lnTo>
                <a:lnTo>
                  <a:pt x="712875" y="807351"/>
                </a:lnTo>
                <a:lnTo>
                  <a:pt x="675346" y="831939"/>
                </a:lnTo>
                <a:lnTo>
                  <a:pt x="635234" y="852641"/>
                </a:lnTo>
                <a:lnTo>
                  <a:pt x="592797" y="869196"/>
                </a:lnTo>
                <a:lnTo>
                  <a:pt x="548298" y="881343"/>
                </a:lnTo>
                <a:lnTo>
                  <a:pt x="501997" y="888822"/>
                </a:lnTo>
                <a:lnTo>
                  <a:pt x="454153" y="891373"/>
                </a:lnTo>
                <a:lnTo>
                  <a:pt x="574924" y="891373"/>
                </a:lnTo>
                <a:lnTo>
                  <a:pt x="630437" y="872452"/>
                </a:lnTo>
                <a:lnTo>
                  <a:pt x="670112" y="853257"/>
                </a:lnTo>
                <a:lnTo>
                  <a:pt x="707561" y="830436"/>
                </a:lnTo>
                <a:lnTo>
                  <a:pt x="742552" y="804222"/>
                </a:lnTo>
                <a:lnTo>
                  <a:pt x="774850" y="774849"/>
                </a:lnTo>
                <a:lnTo>
                  <a:pt x="804223" y="742551"/>
                </a:lnTo>
                <a:lnTo>
                  <a:pt x="830437" y="707560"/>
                </a:lnTo>
                <a:lnTo>
                  <a:pt x="853258" y="670111"/>
                </a:lnTo>
                <a:lnTo>
                  <a:pt x="872453" y="630436"/>
                </a:lnTo>
                <a:lnTo>
                  <a:pt x="887789" y="588770"/>
                </a:lnTo>
                <a:lnTo>
                  <a:pt x="899033" y="545345"/>
                </a:lnTo>
                <a:lnTo>
                  <a:pt x="905950" y="500395"/>
                </a:lnTo>
                <a:lnTo>
                  <a:pt x="908307" y="454153"/>
                </a:lnTo>
                <a:lnTo>
                  <a:pt x="905950" y="407911"/>
                </a:lnTo>
                <a:lnTo>
                  <a:pt x="899033" y="362961"/>
                </a:lnTo>
                <a:lnTo>
                  <a:pt x="887789" y="319536"/>
                </a:lnTo>
                <a:lnTo>
                  <a:pt x="872453" y="277869"/>
                </a:lnTo>
                <a:lnTo>
                  <a:pt x="853258" y="238194"/>
                </a:lnTo>
                <a:lnTo>
                  <a:pt x="830437" y="200745"/>
                </a:lnTo>
                <a:lnTo>
                  <a:pt x="804223" y="165755"/>
                </a:lnTo>
                <a:lnTo>
                  <a:pt x="774850" y="133456"/>
                </a:lnTo>
                <a:lnTo>
                  <a:pt x="742552" y="104084"/>
                </a:lnTo>
                <a:lnTo>
                  <a:pt x="707561" y="77870"/>
                </a:lnTo>
                <a:lnTo>
                  <a:pt x="670112" y="55049"/>
                </a:lnTo>
                <a:lnTo>
                  <a:pt x="630437" y="35854"/>
                </a:lnTo>
                <a:lnTo>
                  <a:pt x="588771" y="20518"/>
                </a:lnTo>
                <a:lnTo>
                  <a:pt x="574924" y="16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396566" y="2453640"/>
            <a:ext cx="9359900" cy="44824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152400"/>
              </a:lnSpc>
              <a:spcBef>
                <a:spcPts val="120"/>
              </a:spcBef>
            </a:pPr>
            <a:r>
              <a:rPr sz="2100" spc="60">
                <a:latin typeface="Microsoft JhengHei UI"/>
                <a:cs typeface="Microsoft JhengHei UI"/>
              </a:rPr>
              <a:t>可持</a:t>
            </a:r>
            <a:r>
              <a:rPr sz="2100" spc="70">
                <a:latin typeface="Microsoft JhengHei UI"/>
                <a:cs typeface="Microsoft JhengHei UI"/>
              </a:rPr>
              <a:t>续发展是⼈类社会繁荣进步的必然选择</a:t>
            </a:r>
            <a:r>
              <a:rPr sz="2100" spc="-45">
                <a:latin typeface="Microsoft JhengHei UI"/>
                <a:cs typeface="Microsoft JhengHei UI"/>
              </a:rPr>
              <a:t>，</a:t>
            </a:r>
            <a:r>
              <a:rPr sz="2100" spc="70">
                <a:latin typeface="Microsoft JhengHei UI"/>
                <a:cs typeface="Microsoft JhengHei UI"/>
              </a:rPr>
              <a:t>实现强劲</a:t>
            </a:r>
            <a:r>
              <a:rPr sz="2100" spc="-45">
                <a:latin typeface="Microsoft JhengHei UI"/>
                <a:cs typeface="Microsoft JhengHei UI"/>
              </a:rPr>
              <a:t>、</a:t>
            </a:r>
            <a:r>
              <a:rPr sz="2100" spc="70">
                <a:latin typeface="Microsoft JhengHei UI"/>
                <a:cs typeface="Microsoft JhengHei UI"/>
              </a:rPr>
              <a:t>绿⾊</a:t>
            </a:r>
            <a:r>
              <a:rPr sz="2100" spc="-45">
                <a:latin typeface="Microsoft JhengHei UI"/>
                <a:cs typeface="Microsoft JhengHei UI"/>
              </a:rPr>
              <a:t>、</a:t>
            </a:r>
            <a:r>
              <a:rPr sz="2100" spc="70">
                <a:latin typeface="Microsoft JhengHei UI"/>
                <a:cs typeface="Microsoft JhengHei UI"/>
              </a:rPr>
              <a:t>健康的全球</a:t>
            </a:r>
            <a:r>
              <a:rPr sz="2100" spc="30">
                <a:latin typeface="Microsoft JhengHei UI"/>
                <a:cs typeface="Microsoft JhengHei UI"/>
              </a:rPr>
              <a:t>发 </a:t>
            </a:r>
            <a:r>
              <a:rPr sz="3150" spc="82" baseline="1322">
                <a:latin typeface="Microsoft JhengHei UI"/>
                <a:cs typeface="Microsoft JhengHei UI"/>
              </a:rPr>
              <a:t>展是世界各国⼈⺠的共同⼼愿</a:t>
            </a:r>
            <a:r>
              <a:rPr sz="3150" spc="-75" baseline="1322">
                <a:latin typeface="Microsoft JhengHei UI"/>
                <a:cs typeface="Microsoft JhengHei UI"/>
              </a:rPr>
              <a:t>。</a:t>
            </a:r>
            <a:r>
              <a:rPr sz="3150" spc="89" baseline="1322">
                <a:latin typeface="Microsoft JhengHei UI"/>
                <a:cs typeface="Microsoft JhengHei UI"/>
              </a:rPr>
              <a:t>中国是联合国</a:t>
            </a:r>
            <a:r>
              <a:rPr sz="2100" spc="45">
                <a:latin typeface="Times New Roman"/>
                <a:cs typeface="Times New Roman"/>
              </a:rPr>
              <a:t>2030</a:t>
            </a:r>
            <a:r>
              <a:rPr sz="3150" spc="89" baseline="1322">
                <a:latin typeface="Microsoft JhengHei UI"/>
                <a:cs typeface="Microsoft JhengHei UI"/>
              </a:rPr>
              <a:t>年可持续发展议程的⽀持</a:t>
            </a:r>
            <a:r>
              <a:rPr sz="3150" spc="44" baseline="1322">
                <a:latin typeface="Microsoft JhengHei UI"/>
                <a:cs typeface="Microsoft JhengHei UI"/>
              </a:rPr>
              <a:t>者 </a:t>
            </a:r>
            <a:r>
              <a:rPr sz="2100" spc="75">
                <a:latin typeface="Microsoft JhengHei UI"/>
                <a:cs typeface="Microsoft JhengHei UI"/>
              </a:rPr>
              <a:t>和践⾏者</a:t>
            </a:r>
            <a:r>
              <a:rPr sz="2100" spc="-40">
                <a:latin typeface="Microsoft JhengHei UI"/>
                <a:cs typeface="Microsoft JhengHei UI"/>
              </a:rPr>
              <a:t>，</a:t>
            </a:r>
            <a:r>
              <a:rPr sz="2100" spc="75">
                <a:latin typeface="Microsoft JhengHei UI"/>
                <a:cs typeface="Microsoft JhengHei UI"/>
              </a:rPr>
              <a:t>坚持创新</a:t>
            </a:r>
            <a:r>
              <a:rPr sz="2100" spc="-40">
                <a:latin typeface="Microsoft JhengHei UI"/>
                <a:cs typeface="Microsoft JhengHei UI"/>
              </a:rPr>
              <a:t>、</a:t>
            </a:r>
            <a:r>
              <a:rPr sz="2100" spc="75">
                <a:latin typeface="Microsoft JhengHei UI"/>
                <a:cs typeface="Microsoft JhengHei UI"/>
              </a:rPr>
              <a:t>协调</a:t>
            </a:r>
            <a:r>
              <a:rPr sz="2100" spc="-40">
                <a:latin typeface="Microsoft JhengHei UI"/>
                <a:cs typeface="Microsoft JhengHei UI"/>
              </a:rPr>
              <a:t>、</a:t>
            </a:r>
            <a:r>
              <a:rPr sz="2100" spc="75">
                <a:latin typeface="Microsoft JhengHei UI"/>
                <a:cs typeface="Microsoft JhengHei UI"/>
              </a:rPr>
              <a:t>绿⾊</a:t>
            </a:r>
            <a:r>
              <a:rPr sz="2100" spc="-40">
                <a:latin typeface="Microsoft JhengHei UI"/>
                <a:cs typeface="Microsoft JhengHei UI"/>
              </a:rPr>
              <a:t>、</a:t>
            </a:r>
            <a:r>
              <a:rPr sz="2100" spc="75">
                <a:latin typeface="Microsoft JhengHei UI"/>
                <a:cs typeface="Microsoft JhengHei UI"/>
              </a:rPr>
              <a:t>开</a:t>
            </a:r>
            <a:r>
              <a:rPr sz="2100" spc="80">
                <a:latin typeface="Microsoft JhengHei UI"/>
                <a:cs typeface="Microsoft JhengHei UI"/>
              </a:rPr>
              <a:t>放</a:t>
            </a:r>
            <a:r>
              <a:rPr sz="2100" spc="-30">
                <a:latin typeface="Microsoft JhengHei UI"/>
                <a:cs typeface="Microsoft JhengHei UI"/>
              </a:rPr>
              <a:t>、</a:t>
            </a:r>
            <a:r>
              <a:rPr sz="2100" spc="80">
                <a:latin typeface="Microsoft JhengHei UI"/>
                <a:cs typeface="Microsoft JhengHei UI"/>
              </a:rPr>
              <a:t>共享的新发展理念</a:t>
            </a:r>
            <a:r>
              <a:rPr sz="2100" spc="-30">
                <a:latin typeface="Microsoft JhengHei UI"/>
                <a:cs typeface="Microsoft JhengHei UI"/>
              </a:rPr>
              <a:t>，</a:t>
            </a:r>
            <a:r>
              <a:rPr sz="2100" spc="80">
                <a:latin typeface="Microsoft JhengHei UI"/>
                <a:cs typeface="Microsoft JhengHei UI"/>
              </a:rPr>
              <a:t>不断完善数</a:t>
            </a:r>
            <a:r>
              <a:rPr sz="2100" spc="30">
                <a:latin typeface="Microsoft JhengHei UI"/>
                <a:cs typeface="Microsoft JhengHei UI"/>
              </a:rPr>
              <a:t>字 </a:t>
            </a:r>
            <a:r>
              <a:rPr sz="2100" spc="60">
                <a:latin typeface="Microsoft JhengHei UI"/>
                <a:cs typeface="Microsoft JhengHei UI"/>
              </a:rPr>
              <a:t>基础</a:t>
            </a:r>
            <a:r>
              <a:rPr sz="2100" spc="70">
                <a:latin typeface="Microsoft JhengHei UI"/>
                <a:cs typeface="Microsoft JhengHei UI"/>
              </a:rPr>
              <a:t>设施</a:t>
            </a:r>
            <a:r>
              <a:rPr sz="2100" spc="-45">
                <a:latin typeface="Microsoft JhengHei UI"/>
                <a:cs typeface="Microsoft JhengHei UI"/>
              </a:rPr>
              <a:t>，</a:t>
            </a:r>
            <a:r>
              <a:rPr sz="2100" spc="70">
                <a:latin typeface="Microsoft JhengHei UI"/>
                <a:cs typeface="Microsoft JhengHei UI"/>
              </a:rPr>
              <a:t>建⽴健全数据基础制度体系</a:t>
            </a:r>
            <a:r>
              <a:rPr sz="2100" spc="-45">
                <a:latin typeface="Microsoft JhengHei UI"/>
                <a:cs typeface="Microsoft JhengHei UI"/>
              </a:rPr>
              <a:t>，</a:t>
            </a:r>
            <a:r>
              <a:rPr sz="2100" spc="70">
                <a:latin typeface="Microsoft JhengHei UI"/>
                <a:cs typeface="Microsoft JhengHei UI"/>
              </a:rPr>
              <a:t>加强数据和统计能⼒建设</a:t>
            </a:r>
            <a:r>
              <a:rPr sz="2100" spc="-45">
                <a:latin typeface="Microsoft JhengHei UI"/>
                <a:cs typeface="Microsoft JhengHei UI"/>
              </a:rPr>
              <a:t>，</a:t>
            </a:r>
            <a:r>
              <a:rPr sz="2100" spc="70">
                <a:latin typeface="Microsoft JhengHei UI"/>
                <a:cs typeface="Microsoft JhengHei UI"/>
              </a:rPr>
              <a:t>积极分</a:t>
            </a:r>
            <a:r>
              <a:rPr sz="2100" spc="30">
                <a:latin typeface="Microsoft JhengHei UI"/>
                <a:cs typeface="Microsoft JhengHei UI"/>
              </a:rPr>
              <a:t>享 </a:t>
            </a:r>
            <a:r>
              <a:rPr sz="2100" spc="60">
                <a:latin typeface="Microsoft JhengHei UI"/>
                <a:cs typeface="Microsoft JhengHei UI"/>
              </a:rPr>
              <a:t>中国可持续发展⽬标监测实践和经验</a:t>
            </a:r>
            <a:r>
              <a:rPr sz="2100" spc="-50">
                <a:latin typeface="Microsoft JhengHei UI"/>
                <a:cs typeface="Microsoft JhengHei UI"/>
              </a:rPr>
              <a:t>。</a:t>
            </a:r>
            <a:r>
              <a:rPr sz="2100" spc="60">
                <a:latin typeface="Microsoft JhengHei UI"/>
                <a:cs typeface="Microsoft JhengHei UI"/>
              </a:rPr>
              <a:t>中国</a:t>
            </a:r>
            <a:r>
              <a:rPr sz="2100" spc="70">
                <a:latin typeface="Microsoft JhengHei UI"/>
                <a:cs typeface="Microsoft JhengHei UI"/>
              </a:rPr>
              <a:t>愿同世界各国⼀道</a:t>
            </a:r>
            <a:r>
              <a:rPr sz="2100" spc="-45">
                <a:latin typeface="Microsoft JhengHei UI"/>
                <a:cs typeface="Microsoft JhengHei UI"/>
              </a:rPr>
              <a:t>，</a:t>
            </a:r>
            <a:r>
              <a:rPr sz="2100" spc="70">
                <a:latin typeface="Microsoft JhengHei UI"/>
                <a:cs typeface="Microsoft JhengHei UI"/>
              </a:rPr>
              <a:t>在全球发展</a:t>
            </a:r>
            <a:r>
              <a:rPr sz="2100" spc="30">
                <a:latin typeface="Microsoft JhengHei UI"/>
                <a:cs typeface="Microsoft JhengHei UI"/>
              </a:rPr>
              <a:t>倡 </a:t>
            </a:r>
            <a:r>
              <a:rPr sz="3150" spc="82" baseline="1322">
                <a:latin typeface="Microsoft JhengHei UI"/>
                <a:cs typeface="Microsoft JhengHei UI"/>
              </a:rPr>
              <a:t>议框架下深化国际数据合作</a:t>
            </a:r>
            <a:r>
              <a:rPr sz="3150" spc="-89" baseline="1322">
                <a:latin typeface="Microsoft JhengHei UI"/>
                <a:cs typeface="Microsoft JhengHei UI"/>
              </a:rPr>
              <a:t>，</a:t>
            </a:r>
            <a:r>
              <a:rPr sz="3150" b="1" spc="82" baseline="1322">
                <a:solidFill>
                  <a:srgbClr val="70309F"/>
                </a:solidFill>
                <a:latin typeface="Microsoft JhengHei UI"/>
                <a:cs typeface="Microsoft JhengHei UI"/>
              </a:rPr>
              <a:t>以</a:t>
            </a:r>
            <a:r>
              <a:rPr sz="2100" b="1" spc="40">
                <a:solidFill>
                  <a:srgbClr val="70309F"/>
                </a:solidFill>
                <a:latin typeface="Times New Roman"/>
                <a:cs typeface="Times New Roman"/>
              </a:rPr>
              <a:t>“</a:t>
            </a:r>
            <a:r>
              <a:rPr sz="3150" b="1" spc="82" baseline="1322">
                <a:solidFill>
                  <a:srgbClr val="70309F"/>
                </a:solidFill>
                <a:latin typeface="Microsoft JhengHei UI"/>
                <a:cs typeface="Microsoft JhengHei UI"/>
              </a:rPr>
              <a:t>数据之</a:t>
            </a:r>
            <a:r>
              <a:rPr sz="3150" b="1" spc="89" baseline="1322">
                <a:solidFill>
                  <a:srgbClr val="70309F"/>
                </a:solidFill>
                <a:latin typeface="Microsoft JhengHei UI"/>
                <a:cs typeface="Microsoft JhengHei UI"/>
              </a:rPr>
              <a:t>治</a:t>
            </a:r>
            <a:r>
              <a:rPr sz="2100" b="1" spc="45">
                <a:solidFill>
                  <a:srgbClr val="70309F"/>
                </a:solidFill>
                <a:latin typeface="Times New Roman"/>
                <a:cs typeface="Times New Roman"/>
              </a:rPr>
              <a:t>”</a:t>
            </a:r>
            <a:r>
              <a:rPr sz="3150" b="1" spc="89" baseline="1322">
                <a:solidFill>
                  <a:srgbClr val="70309F"/>
                </a:solidFill>
                <a:latin typeface="Microsoft JhengHei UI"/>
                <a:cs typeface="Microsoft JhengHei UI"/>
              </a:rPr>
              <a:t>助⼒落实联合国</a:t>
            </a:r>
            <a:r>
              <a:rPr sz="2100" b="1" spc="45">
                <a:solidFill>
                  <a:srgbClr val="70309F"/>
                </a:solidFill>
                <a:latin typeface="Times New Roman"/>
                <a:cs typeface="Times New Roman"/>
              </a:rPr>
              <a:t>2030</a:t>
            </a:r>
            <a:r>
              <a:rPr sz="3150" b="1" spc="89" baseline="1322">
                <a:solidFill>
                  <a:srgbClr val="70309F"/>
                </a:solidFill>
                <a:latin typeface="Microsoft JhengHei UI"/>
                <a:cs typeface="Microsoft JhengHei UI"/>
              </a:rPr>
              <a:t>年可持续发</a:t>
            </a:r>
            <a:r>
              <a:rPr sz="3150" b="1" spc="44" baseline="1322">
                <a:solidFill>
                  <a:srgbClr val="70309F"/>
                </a:solidFill>
                <a:latin typeface="Microsoft JhengHei UI"/>
                <a:cs typeface="Microsoft JhengHei UI"/>
              </a:rPr>
              <a:t>展 </a:t>
            </a:r>
            <a:r>
              <a:rPr sz="2100" b="1" spc="30">
                <a:solidFill>
                  <a:srgbClr val="70309F"/>
                </a:solidFill>
                <a:latin typeface="Microsoft JhengHei UI"/>
                <a:cs typeface="Microsoft JhengHei UI"/>
              </a:rPr>
              <a:t>议程</a:t>
            </a:r>
            <a:r>
              <a:rPr sz="2100" spc="-85">
                <a:latin typeface="Microsoft JhengHei UI"/>
                <a:cs typeface="Microsoft JhengHei UI"/>
              </a:rPr>
              <a:t>，</a:t>
            </a:r>
            <a:r>
              <a:rPr sz="2100" spc="30">
                <a:latin typeface="Microsoft JhengHei UI"/>
                <a:cs typeface="Microsoft JhengHei UI"/>
              </a:rPr>
              <a:t>携⼿构建开放共赢的数据领域国际合作格局</a:t>
            </a:r>
            <a:r>
              <a:rPr sz="2100" spc="-85">
                <a:latin typeface="Microsoft JhengHei UI"/>
                <a:cs typeface="Microsoft JhengHei UI"/>
              </a:rPr>
              <a:t>，</a:t>
            </a:r>
            <a:r>
              <a:rPr sz="2100" spc="30">
                <a:latin typeface="Microsoft JhengHei UI"/>
                <a:cs typeface="Microsoft JhengHei UI"/>
              </a:rPr>
              <a:t>促进各国共同发展进步。</a:t>
            </a:r>
            <a:endParaRPr sz="21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150">
              <a:latin typeface="Microsoft JhengHei UI"/>
              <a:cs typeface="Microsoft JhengHei UI"/>
            </a:endParaRPr>
          </a:p>
          <a:p>
            <a:pPr marL="12700">
              <a:lnSpc>
                <a:spcPct val="100000"/>
              </a:lnSpc>
            </a:pPr>
            <a:r>
              <a:rPr sz="2100" b="1" spc="20">
                <a:latin typeface="Times New Roman"/>
                <a:cs typeface="Times New Roman"/>
              </a:rPr>
              <a:t>——2023</a:t>
            </a:r>
            <a:r>
              <a:rPr sz="3150" b="1" spc="44" baseline="1322">
                <a:latin typeface="Microsoft JhengHei UI"/>
                <a:cs typeface="Microsoft JhengHei UI"/>
              </a:rPr>
              <a:t>年</a:t>
            </a:r>
            <a:r>
              <a:rPr sz="2100" b="1" spc="15">
                <a:latin typeface="Times New Roman"/>
                <a:cs typeface="Times New Roman"/>
              </a:rPr>
              <a:t>4</a:t>
            </a:r>
            <a:r>
              <a:rPr sz="3150" b="1" spc="44" baseline="1322">
                <a:latin typeface="Microsoft JhengHei UI"/>
                <a:cs typeface="Microsoft JhengHei UI"/>
              </a:rPr>
              <a:t>⽉</a:t>
            </a:r>
            <a:r>
              <a:rPr sz="2100" b="1" spc="15">
                <a:latin typeface="Times New Roman"/>
                <a:cs typeface="Times New Roman"/>
              </a:rPr>
              <a:t>24</a:t>
            </a:r>
            <a:r>
              <a:rPr sz="3150" b="1" spc="44" baseline="1322">
                <a:latin typeface="Microsoft JhengHei UI"/>
                <a:cs typeface="Microsoft JhengHei UI"/>
              </a:rPr>
              <a:t>⽇</a:t>
            </a:r>
            <a:r>
              <a:rPr sz="3150" b="1" spc="-127" baseline="1322">
                <a:latin typeface="Microsoft JhengHei UI"/>
                <a:cs typeface="Microsoft JhengHei UI"/>
              </a:rPr>
              <a:t>，</a:t>
            </a:r>
            <a:r>
              <a:rPr sz="3150" b="1" spc="44" baseline="1322">
                <a:latin typeface="Microsoft JhengHei UI"/>
                <a:cs typeface="Microsoft JhengHei UI"/>
              </a:rPr>
              <a:t>国家主席习近平向第四届联合国世界数据论坛致贺信</a:t>
            </a:r>
            <a:endParaRPr sz="3150" baseline="1322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87347" y="1679787"/>
            <a:ext cx="593725" cy="565150"/>
          </a:xfrm>
          <a:custGeom>
            <a:rect l="l" t="t" r="r" b="b"/>
            <a:pathLst>
              <a:path w="593725" h="565150">
                <a:moveTo>
                  <a:pt x="256973" y="0"/>
                </a:moveTo>
                <a:lnTo>
                  <a:pt x="208100" y="21280"/>
                </a:lnTo>
                <a:lnTo>
                  <a:pt x="164387" y="45892"/>
                </a:lnTo>
                <a:lnTo>
                  <a:pt x="125829" y="73831"/>
                </a:lnTo>
                <a:lnTo>
                  <a:pt x="92425" y="105090"/>
                </a:lnTo>
                <a:lnTo>
                  <a:pt x="64169" y="139665"/>
                </a:lnTo>
                <a:lnTo>
                  <a:pt x="41058" y="177550"/>
                </a:lnTo>
                <a:lnTo>
                  <a:pt x="23090" y="218740"/>
                </a:lnTo>
                <a:lnTo>
                  <a:pt x="10260" y="263230"/>
                </a:lnTo>
                <a:lnTo>
                  <a:pt x="2564" y="311014"/>
                </a:lnTo>
                <a:lnTo>
                  <a:pt x="0" y="362087"/>
                </a:lnTo>
                <a:lnTo>
                  <a:pt x="0" y="564725"/>
                </a:lnTo>
                <a:lnTo>
                  <a:pt x="232512" y="564725"/>
                </a:lnTo>
                <a:lnTo>
                  <a:pt x="232512" y="337830"/>
                </a:lnTo>
                <a:lnTo>
                  <a:pt x="104026" y="337830"/>
                </a:lnTo>
                <a:lnTo>
                  <a:pt x="106556" y="286352"/>
                </a:lnTo>
                <a:lnTo>
                  <a:pt x="118270" y="238696"/>
                </a:lnTo>
                <a:lnTo>
                  <a:pt x="139168" y="194836"/>
                </a:lnTo>
                <a:lnTo>
                  <a:pt x="169252" y="154748"/>
                </a:lnTo>
                <a:lnTo>
                  <a:pt x="208520" y="118407"/>
                </a:lnTo>
                <a:lnTo>
                  <a:pt x="256973" y="85788"/>
                </a:lnTo>
                <a:lnTo>
                  <a:pt x="256973" y="0"/>
                </a:lnTo>
                <a:close/>
              </a:path>
              <a:path w="593725" h="565150">
                <a:moveTo>
                  <a:pt x="593512" y="0"/>
                </a:moveTo>
                <a:lnTo>
                  <a:pt x="544640" y="21280"/>
                </a:lnTo>
                <a:lnTo>
                  <a:pt x="500927" y="45892"/>
                </a:lnTo>
                <a:lnTo>
                  <a:pt x="462369" y="73831"/>
                </a:lnTo>
                <a:lnTo>
                  <a:pt x="428965" y="105090"/>
                </a:lnTo>
                <a:lnTo>
                  <a:pt x="400709" y="139665"/>
                </a:lnTo>
                <a:lnTo>
                  <a:pt x="377598" y="177550"/>
                </a:lnTo>
                <a:lnTo>
                  <a:pt x="359630" y="218740"/>
                </a:lnTo>
                <a:lnTo>
                  <a:pt x="346799" y="263230"/>
                </a:lnTo>
                <a:lnTo>
                  <a:pt x="339104" y="311014"/>
                </a:lnTo>
                <a:lnTo>
                  <a:pt x="336539" y="362087"/>
                </a:lnTo>
                <a:lnTo>
                  <a:pt x="336539" y="564725"/>
                </a:lnTo>
                <a:lnTo>
                  <a:pt x="569052" y="564725"/>
                </a:lnTo>
                <a:lnTo>
                  <a:pt x="569052" y="337830"/>
                </a:lnTo>
                <a:lnTo>
                  <a:pt x="446460" y="337830"/>
                </a:lnTo>
                <a:lnTo>
                  <a:pt x="448840" y="284729"/>
                </a:lnTo>
                <a:lnTo>
                  <a:pt x="460092" y="236066"/>
                </a:lnTo>
                <a:lnTo>
                  <a:pt x="480202" y="191841"/>
                </a:lnTo>
                <a:lnTo>
                  <a:pt x="509153" y="152052"/>
                </a:lnTo>
                <a:lnTo>
                  <a:pt x="546929" y="116702"/>
                </a:lnTo>
                <a:lnTo>
                  <a:pt x="593512" y="85788"/>
                </a:lnTo>
                <a:lnTo>
                  <a:pt x="593512" y="0"/>
                </a:lnTo>
                <a:close/>
              </a:path>
            </a:pathLst>
          </a:custGeom>
          <a:solidFill>
            <a:srgbClr val="80308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451669" y="7082366"/>
            <a:ext cx="593725" cy="565150"/>
          </a:xfrm>
          <a:custGeom>
            <a:rect l="l" t="t" r="r" b="b"/>
            <a:pathLst>
              <a:path w="593725" h="565150">
                <a:moveTo>
                  <a:pt x="593509" y="0"/>
                </a:moveTo>
                <a:lnTo>
                  <a:pt x="360997" y="0"/>
                </a:lnTo>
                <a:lnTo>
                  <a:pt x="360997" y="227191"/>
                </a:lnTo>
                <a:lnTo>
                  <a:pt x="489191" y="227191"/>
                </a:lnTo>
                <a:lnTo>
                  <a:pt x="486682" y="278565"/>
                </a:lnTo>
                <a:lnTo>
                  <a:pt x="475011" y="326183"/>
                </a:lnTo>
                <a:lnTo>
                  <a:pt x="454156" y="370037"/>
                </a:lnTo>
                <a:lnTo>
                  <a:pt x="424092" y="410120"/>
                </a:lnTo>
                <a:lnTo>
                  <a:pt x="384797" y="446422"/>
                </a:lnTo>
                <a:lnTo>
                  <a:pt x="336245" y="478937"/>
                </a:lnTo>
                <a:lnTo>
                  <a:pt x="336245" y="564725"/>
                </a:lnTo>
                <a:lnTo>
                  <a:pt x="385126" y="543453"/>
                </a:lnTo>
                <a:lnTo>
                  <a:pt x="428861" y="518863"/>
                </a:lnTo>
                <a:lnTo>
                  <a:pt x="467451" y="490958"/>
                </a:lnTo>
                <a:lnTo>
                  <a:pt x="500895" y="459739"/>
                </a:lnTo>
                <a:lnTo>
                  <a:pt x="529194" y="425208"/>
                </a:lnTo>
                <a:lnTo>
                  <a:pt x="552348" y="387366"/>
                </a:lnTo>
                <a:lnTo>
                  <a:pt x="570356" y="346217"/>
                </a:lnTo>
                <a:lnTo>
                  <a:pt x="583218" y="301760"/>
                </a:lnTo>
                <a:lnTo>
                  <a:pt x="590936" y="253999"/>
                </a:lnTo>
                <a:lnTo>
                  <a:pt x="593509" y="202934"/>
                </a:lnTo>
                <a:lnTo>
                  <a:pt x="593509" y="0"/>
                </a:lnTo>
                <a:close/>
              </a:path>
              <a:path w="593725" h="565150">
                <a:moveTo>
                  <a:pt x="256971" y="0"/>
                </a:moveTo>
                <a:lnTo>
                  <a:pt x="24460" y="0"/>
                </a:lnTo>
                <a:lnTo>
                  <a:pt x="24460" y="227191"/>
                </a:lnTo>
                <a:lnTo>
                  <a:pt x="146748" y="227191"/>
                </a:lnTo>
                <a:lnTo>
                  <a:pt x="144391" y="280270"/>
                </a:lnTo>
                <a:lnTo>
                  <a:pt x="133193" y="328878"/>
                </a:lnTo>
                <a:lnTo>
                  <a:pt x="113155" y="373032"/>
                </a:lnTo>
                <a:lnTo>
                  <a:pt x="84276" y="412749"/>
                </a:lnTo>
                <a:lnTo>
                  <a:pt x="46558" y="448045"/>
                </a:lnTo>
                <a:lnTo>
                  <a:pt x="0" y="478937"/>
                </a:lnTo>
                <a:lnTo>
                  <a:pt x="0" y="564725"/>
                </a:lnTo>
                <a:lnTo>
                  <a:pt x="48872" y="543453"/>
                </a:lnTo>
                <a:lnTo>
                  <a:pt x="92586" y="518863"/>
                </a:lnTo>
                <a:lnTo>
                  <a:pt x="131143" y="490958"/>
                </a:lnTo>
                <a:lnTo>
                  <a:pt x="164547" y="459739"/>
                </a:lnTo>
                <a:lnTo>
                  <a:pt x="192803" y="425208"/>
                </a:lnTo>
                <a:lnTo>
                  <a:pt x="215913" y="387366"/>
                </a:lnTo>
                <a:lnTo>
                  <a:pt x="233881" y="346217"/>
                </a:lnTo>
                <a:lnTo>
                  <a:pt x="246712" y="301760"/>
                </a:lnTo>
                <a:lnTo>
                  <a:pt x="254407" y="253999"/>
                </a:lnTo>
                <a:lnTo>
                  <a:pt x="256971" y="202934"/>
                </a:lnTo>
                <a:lnTo>
                  <a:pt x="256971" y="0"/>
                </a:lnTo>
                <a:close/>
              </a:path>
            </a:pathLst>
          </a:custGeom>
          <a:solidFill>
            <a:srgbClr val="80308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5593" y="1627293"/>
            <a:ext cx="4914052" cy="71196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1500" y="193039"/>
            <a:ext cx="10862945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250" spc="15"/>
              <a:t>以</a:t>
            </a:r>
            <a:r>
              <a:rPr sz="4250" spc="5">
                <a:latin typeface="Times New Roman"/>
                <a:cs typeface="Times New Roman"/>
              </a:rPr>
              <a:t>“</a:t>
            </a:r>
            <a:r>
              <a:rPr sz="4250" spc="15"/>
              <a:t>数据之治</a:t>
            </a:r>
            <a:r>
              <a:rPr sz="4250" spc="5">
                <a:latin typeface="Times New Roman"/>
                <a:cs typeface="Times New Roman"/>
              </a:rPr>
              <a:t>”</a:t>
            </a:r>
            <a:r>
              <a:rPr sz="4250" spc="15"/>
              <a:t>助⼒落实</a:t>
            </a:r>
            <a:r>
              <a:rPr sz="4250" spc="5">
                <a:latin typeface="Times New Roman"/>
                <a:cs typeface="Times New Roman"/>
              </a:rPr>
              <a:t>2030</a:t>
            </a:r>
            <a:r>
              <a:rPr sz="4250" spc="15"/>
              <a:t>年可持续发展议程</a:t>
            </a:r>
            <a:endParaRPr sz="425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95680" y="2373206"/>
            <a:ext cx="6463030" cy="496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marR="30480" indent="-381000" algn="just">
              <a:lnSpc>
                <a:spcPct val="150000"/>
              </a:lnSpc>
              <a:spcBef>
                <a:spcPts val="100"/>
              </a:spcBef>
              <a:buFont typeface="Wingdings"/>
              <a:buChar char=""/>
              <a:tabLst>
                <a:tab pos="419100"/>
              </a:tabLst>
            </a:pPr>
            <a:r>
              <a:rPr sz="2400" spc="100">
                <a:latin typeface="Microsoft JhengHei UI"/>
                <a:cs typeface="Microsoft JhengHei UI"/>
              </a:rPr>
              <a:t>推动数据发展是我国抢抓主动权</a:t>
            </a:r>
            <a:r>
              <a:rPr sz="2400" spc="-30">
                <a:latin typeface="Microsoft JhengHei UI"/>
                <a:cs typeface="Microsoft JhengHei UI"/>
              </a:rPr>
              <a:t>、</a:t>
            </a:r>
            <a:r>
              <a:rPr sz="2400" spc="100">
                <a:latin typeface="Microsoft JhengHei UI"/>
                <a:cs typeface="Microsoft JhengHei UI"/>
              </a:rPr>
              <a:t>构</a:t>
            </a:r>
            <a:r>
              <a:rPr sz="2400" spc="105">
                <a:latin typeface="Microsoft JhengHei UI"/>
                <a:cs typeface="Microsoft JhengHei UI"/>
              </a:rPr>
              <a:t>筑新</a:t>
            </a:r>
            <a:r>
              <a:rPr sz="2400">
                <a:latin typeface="Microsoft JhengHei UI"/>
                <a:cs typeface="Microsoft JhengHei UI"/>
              </a:rPr>
              <a:t>优 势的必然要求</a:t>
            </a:r>
            <a:endParaRPr sz="2400">
              <a:latin typeface="Microsoft JhengHei UI"/>
              <a:cs typeface="Microsoft JhengHei UI"/>
            </a:endParaRPr>
          </a:p>
          <a:p>
            <a:pPr marL="419100" indent="-381000" algn="just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419100"/>
              </a:tabLst>
            </a:pPr>
            <a:r>
              <a:rPr sz="2400" spc="110">
                <a:latin typeface="Microsoft JhengHei UI"/>
                <a:cs typeface="Microsoft JhengHei UI"/>
              </a:rPr>
              <a:t>构建适合国情</a:t>
            </a:r>
            <a:r>
              <a:rPr sz="2400" spc="-15">
                <a:latin typeface="Microsoft JhengHei UI"/>
                <a:cs typeface="Microsoft JhengHei UI"/>
              </a:rPr>
              <a:t>、</a:t>
            </a:r>
            <a:r>
              <a:rPr sz="2400" spc="110">
                <a:latin typeface="Microsoft JhengHei UI"/>
                <a:cs typeface="Microsoft JhengHei UI"/>
              </a:rPr>
              <a:t>顺应潮流</a:t>
            </a:r>
            <a:r>
              <a:rPr sz="2400" spc="-15">
                <a:latin typeface="Microsoft JhengHei UI"/>
                <a:cs typeface="Microsoft JhengHei UI"/>
              </a:rPr>
              <a:t>，</a:t>
            </a:r>
            <a:r>
              <a:rPr sz="2400" spc="110">
                <a:latin typeface="Microsoft JhengHei UI"/>
                <a:cs typeface="Microsoft JhengHei UI"/>
              </a:rPr>
              <a:t>⽴⾜</a:t>
            </a:r>
            <a:r>
              <a:rPr sz="2400" spc="120">
                <a:latin typeface="Microsoft JhengHei UI"/>
                <a:cs typeface="Microsoft JhengHei UI"/>
              </a:rPr>
              <a:t>当前</a:t>
            </a:r>
            <a:r>
              <a:rPr sz="2400" spc="-10">
                <a:latin typeface="Microsoft JhengHei UI"/>
                <a:cs typeface="Microsoft JhengHei UI"/>
              </a:rPr>
              <a:t>、</a:t>
            </a:r>
            <a:r>
              <a:rPr sz="2400" spc="120">
                <a:latin typeface="Microsoft JhengHei UI"/>
                <a:cs typeface="Microsoft JhengHei UI"/>
              </a:rPr>
              <a:t>着</a:t>
            </a:r>
            <a:r>
              <a:rPr sz="2400">
                <a:latin typeface="Microsoft JhengHei UI"/>
                <a:cs typeface="Microsoft JhengHei UI"/>
              </a:rPr>
              <a:t>眼</a:t>
            </a:r>
            <a:endParaRPr sz="2400">
              <a:latin typeface="Microsoft JhengHei UI"/>
              <a:cs typeface="Microsoft JhengHei UI"/>
            </a:endParaRPr>
          </a:p>
          <a:p>
            <a:pPr marL="419100" marR="30480" algn="just">
              <a:lnSpc>
                <a:spcPct val="150000"/>
              </a:lnSpc>
            </a:pPr>
            <a:r>
              <a:rPr sz="2400" spc="105">
                <a:latin typeface="Microsoft JhengHei UI"/>
                <a:cs typeface="Microsoft JhengHei UI"/>
              </a:rPr>
              <a:t>⻓远的开拓性</a:t>
            </a:r>
            <a:r>
              <a:rPr sz="2400" spc="-20">
                <a:latin typeface="Microsoft JhengHei UI"/>
                <a:cs typeface="Microsoft JhengHei UI"/>
              </a:rPr>
              <a:t>、</a:t>
            </a:r>
            <a:r>
              <a:rPr sz="2400" spc="105">
                <a:latin typeface="Microsoft JhengHei UI"/>
                <a:cs typeface="Microsoft JhengHei UI"/>
              </a:rPr>
              <a:t>前瞻性评估指标体</a:t>
            </a:r>
            <a:r>
              <a:rPr sz="2400" spc="110">
                <a:latin typeface="Microsoft JhengHei UI"/>
                <a:cs typeface="Microsoft JhengHei UI"/>
              </a:rPr>
              <a:t>系</a:t>
            </a:r>
            <a:r>
              <a:rPr sz="2400" spc="-15">
                <a:latin typeface="Microsoft JhengHei UI"/>
                <a:cs typeface="Microsoft JhengHei UI"/>
              </a:rPr>
              <a:t>，</a:t>
            </a:r>
            <a:r>
              <a:rPr sz="2400" spc="110">
                <a:latin typeface="Microsoft JhengHei UI"/>
                <a:cs typeface="Microsoft JhengHei UI"/>
              </a:rPr>
              <a:t>有</a:t>
            </a:r>
            <a:r>
              <a:rPr sz="2400">
                <a:latin typeface="Microsoft JhengHei UI"/>
                <a:cs typeface="Microsoft JhengHei UI"/>
              </a:rPr>
              <a:t>利 </a:t>
            </a:r>
            <a:r>
              <a:rPr sz="2400" spc="90">
                <a:latin typeface="Microsoft JhengHei UI"/>
                <a:cs typeface="Microsoft JhengHei UI"/>
              </a:rPr>
              <a:t>于全⾯科学客观反映我国地⽅数据发展</a:t>
            </a:r>
            <a:r>
              <a:rPr sz="2400" spc="100">
                <a:latin typeface="Microsoft JhengHei UI"/>
                <a:cs typeface="Microsoft JhengHei UI"/>
              </a:rPr>
              <a:t>基</a:t>
            </a:r>
            <a:r>
              <a:rPr sz="2400">
                <a:latin typeface="Microsoft JhengHei UI"/>
                <a:cs typeface="Microsoft JhengHei UI"/>
              </a:rPr>
              <a:t>本 情况</a:t>
            </a:r>
            <a:endParaRPr sz="2400">
              <a:latin typeface="Microsoft JhengHei UI"/>
              <a:cs typeface="Microsoft JhengHei UI"/>
            </a:endParaRPr>
          </a:p>
          <a:p>
            <a:pPr marL="419100" marR="30480" indent="-381000">
              <a:lnSpc>
                <a:spcPct val="150000"/>
              </a:lnSpc>
              <a:buFont typeface="Wingdings"/>
              <a:buChar char=""/>
              <a:tabLst>
                <a:tab pos="418465"/>
                <a:tab pos="419100"/>
              </a:tabLst>
            </a:pPr>
            <a:r>
              <a:rPr sz="2400" spc="100">
                <a:latin typeface="Microsoft JhengHei UI"/>
                <a:cs typeface="Microsoft JhengHei UI"/>
              </a:rPr>
              <a:t>从⽽更好推动数据价值释放</a:t>
            </a:r>
            <a:r>
              <a:rPr sz="2400" spc="-30">
                <a:latin typeface="Microsoft JhengHei UI"/>
                <a:cs typeface="Microsoft JhengHei UI"/>
              </a:rPr>
              <a:t>，</a:t>
            </a:r>
            <a:r>
              <a:rPr sz="2400" spc="100">
                <a:latin typeface="Microsoft JhengHei UI"/>
                <a:cs typeface="Microsoft JhengHei UI"/>
              </a:rPr>
              <a:t>更好服</a:t>
            </a:r>
            <a:r>
              <a:rPr sz="2400" spc="105">
                <a:latin typeface="Microsoft JhengHei UI"/>
                <a:cs typeface="Microsoft JhengHei UI"/>
              </a:rPr>
              <a:t>务数</a:t>
            </a:r>
            <a:r>
              <a:rPr sz="2400">
                <a:latin typeface="Microsoft JhengHei UI"/>
                <a:cs typeface="Microsoft JhengHei UI"/>
              </a:rPr>
              <a:t>字 </a:t>
            </a:r>
            <a:r>
              <a:rPr sz="2400" spc="100">
                <a:latin typeface="Microsoft JhengHei UI"/>
                <a:cs typeface="Microsoft JhengHei UI"/>
              </a:rPr>
              <a:t>中国建设</a:t>
            </a:r>
            <a:r>
              <a:rPr sz="2400" spc="-30">
                <a:latin typeface="Microsoft JhengHei UI"/>
                <a:cs typeface="Microsoft JhengHei UI"/>
              </a:rPr>
              <a:t>，</a:t>
            </a:r>
            <a:r>
              <a:rPr sz="2400" spc="100">
                <a:latin typeface="Microsoft JhengHei UI"/>
                <a:cs typeface="Microsoft JhengHei UI"/>
              </a:rPr>
              <a:t>为全球数据发展贡献中国</a:t>
            </a:r>
            <a:r>
              <a:rPr sz="2400" spc="105">
                <a:latin typeface="Microsoft JhengHei UI"/>
                <a:cs typeface="Microsoft JhengHei UI"/>
              </a:rPr>
              <a:t>智慧</a:t>
            </a:r>
            <a:r>
              <a:rPr sz="2400">
                <a:latin typeface="Microsoft JhengHei UI"/>
                <a:cs typeface="Microsoft JhengHei UI"/>
              </a:rPr>
              <a:t>和</a:t>
            </a:r>
            <a:endParaRPr sz="2400">
              <a:latin typeface="Microsoft JhengHei UI"/>
              <a:cs typeface="Microsoft JhengHei UI"/>
            </a:endParaRPr>
          </a:p>
          <a:p>
            <a:pPr marL="419100">
              <a:lnSpc>
                <a:spcPct val="100000"/>
              </a:lnSpc>
              <a:spcBef>
                <a:spcPts val="1440"/>
              </a:spcBef>
            </a:pPr>
            <a:r>
              <a:rPr sz="2400">
                <a:latin typeface="Microsoft JhengHei UI"/>
                <a:cs typeface="Microsoft JhengHei UI"/>
              </a:rPr>
              <a:t>⼒量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08712" y="2598420"/>
            <a:ext cx="7741072" cy="531791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490220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15"/>
              <a:t>数据发展评估的意义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066452" y="3137747"/>
            <a:ext cx="6898005" cy="101600"/>
          </a:xfrm>
          <a:custGeom>
            <a:rect l="l" t="t" r="r" b="b"/>
            <a:pathLst>
              <a:path w="6898005" h="101600">
                <a:moveTo>
                  <a:pt x="6846994" y="0"/>
                </a:moveTo>
                <a:lnTo>
                  <a:pt x="6827220" y="3992"/>
                </a:lnTo>
                <a:lnTo>
                  <a:pt x="6811072" y="14878"/>
                </a:lnTo>
                <a:lnTo>
                  <a:pt x="6800186" y="31026"/>
                </a:lnTo>
                <a:lnTo>
                  <a:pt x="6796194" y="50800"/>
                </a:lnTo>
                <a:lnTo>
                  <a:pt x="6800186" y="70573"/>
                </a:lnTo>
                <a:lnTo>
                  <a:pt x="6811072" y="86720"/>
                </a:lnTo>
                <a:lnTo>
                  <a:pt x="6827220" y="97607"/>
                </a:lnTo>
                <a:lnTo>
                  <a:pt x="6846994" y="101600"/>
                </a:lnTo>
                <a:lnTo>
                  <a:pt x="6866767" y="97607"/>
                </a:lnTo>
                <a:lnTo>
                  <a:pt x="6882915" y="86720"/>
                </a:lnTo>
                <a:lnTo>
                  <a:pt x="6893801" y="70573"/>
                </a:lnTo>
                <a:lnTo>
                  <a:pt x="6894375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5" y="33865"/>
                </a:lnTo>
                <a:lnTo>
                  <a:pt x="6893801" y="31026"/>
                </a:lnTo>
                <a:lnTo>
                  <a:pt x="6882915" y="14878"/>
                </a:lnTo>
                <a:lnTo>
                  <a:pt x="6866767" y="3992"/>
                </a:lnTo>
                <a:lnTo>
                  <a:pt x="6846994" y="0"/>
                </a:lnTo>
                <a:close/>
              </a:path>
              <a:path w="6898005" h="101600">
                <a:moveTo>
                  <a:pt x="6799612" y="33865"/>
                </a:moveTo>
                <a:lnTo>
                  <a:pt x="6773334" y="33865"/>
                </a:lnTo>
                <a:lnTo>
                  <a:pt x="6773334" y="67732"/>
                </a:lnTo>
                <a:lnTo>
                  <a:pt x="6799612" y="67732"/>
                </a:lnTo>
                <a:lnTo>
                  <a:pt x="6796194" y="50800"/>
                </a:lnTo>
                <a:lnTo>
                  <a:pt x="6799612" y="33865"/>
                </a:lnTo>
                <a:close/>
              </a:path>
              <a:path w="6898005" h="101600">
                <a:moveTo>
                  <a:pt x="6841067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7" y="67732"/>
                </a:lnTo>
                <a:lnTo>
                  <a:pt x="6841067" y="33865"/>
                </a:lnTo>
                <a:close/>
              </a:path>
              <a:path w="6898005" h="101600">
                <a:moveTo>
                  <a:pt x="6846994" y="33865"/>
                </a:moveTo>
                <a:lnTo>
                  <a:pt x="6841067" y="33865"/>
                </a:lnTo>
                <a:lnTo>
                  <a:pt x="6841067" y="67732"/>
                </a:lnTo>
                <a:lnTo>
                  <a:pt x="6846994" y="67732"/>
                </a:lnTo>
                <a:lnTo>
                  <a:pt x="6846994" y="33865"/>
                </a:lnTo>
                <a:close/>
              </a:path>
              <a:path w="6898005" h="101600">
                <a:moveTo>
                  <a:pt x="6894375" y="33865"/>
                </a:moveTo>
                <a:lnTo>
                  <a:pt x="6846994" y="33865"/>
                </a:lnTo>
                <a:lnTo>
                  <a:pt x="6846994" y="67732"/>
                </a:lnTo>
                <a:lnTo>
                  <a:pt x="6894375" y="67732"/>
                </a:lnTo>
                <a:lnTo>
                  <a:pt x="6897794" y="50800"/>
                </a:lnTo>
                <a:lnTo>
                  <a:pt x="6894375" y="33865"/>
                </a:lnTo>
                <a:close/>
              </a:path>
              <a:path w="6898005" h="101600">
                <a:moveTo>
                  <a:pt x="33867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7" y="67732"/>
                </a:lnTo>
                <a:lnTo>
                  <a:pt x="33867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4" y="33865"/>
                </a:lnTo>
                <a:lnTo>
                  <a:pt x="67734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4" y="33865"/>
                </a:moveTo>
                <a:lnTo>
                  <a:pt x="135467" y="33865"/>
                </a:lnTo>
                <a:lnTo>
                  <a:pt x="135467" y="67732"/>
                </a:lnTo>
                <a:lnTo>
                  <a:pt x="169334" y="67732"/>
                </a:lnTo>
                <a:lnTo>
                  <a:pt x="169334" y="33865"/>
                </a:lnTo>
                <a:close/>
              </a:path>
              <a:path w="6898005" h="101600">
                <a:moveTo>
                  <a:pt x="237067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7" y="67732"/>
                </a:lnTo>
                <a:lnTo>
                  <a:pt x="237067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4" y="33865"/>
                </a:lnTo>
                <a:lnTo>
                  <a:pt x="270934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4" y="33865"/>
                </a:moveTo>
                <a:lnTo>
                  <a:pt x="338667" y="33865"/>
                </a:lnTo>
                <a:lnTo>
                  <a:pt x="338667" y="67732"/>
                </a:lnTo>
                <a:lnTo>
                  <a:pt x="372534" y="67732"/>
                </a:lnTo>
                <a:lnTo>
                  <a:pt x="372534" y="33865"/>
                </a:lnTo>
                <a:close/>
              </a:path>
              <a:path w="6898005" h="101600">
                <a:moveTo>
                  <a:pt x="440267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7" y="67732"/>
                </a:lnTo>
                <a:lnTo>
                  <a:pt x="440267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4" y="33865"/>
                </a:lnTo>
                <a:lnTo>
                  <a:pt x="474134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4" y="33865"/>
                </a:moveTo>
                <a:lnTo>
                  <a:pt x="541867" y="33865"/>
                </a:lnTo>
                <a:lnTo>
                  <a:pt x="541867" y="67732"/>
                </a:lnTo>
                <a:lnTo>
                  <a:pt x="575734" y="67732"/>
                </a:lnTo>
                <a:lnTo>
                  <a:pt x="575734" y="33865"/>
                </a:lnTo>
                <a:close/>
              </a:path>
              <a:path w="6898005" h="101600">
                <a:moveTo>
                  <a:pt x="643467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7" y="67732"/>
                </a:lnTo>
                <a:lnTo>
                  <a:pt x="643467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4" y="33865"/>
                </a:lnTo>
                <a:lnTo>
                  <a:pt x="677334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4" y="33865"/>
                </a:moveTo>
                <a:lnTo>
                  <a:pt x="745067" y="33865"/>
                </a:lnTo>
                <a:lnTo>
                  <a:pt x="745067" y="67732"/>
                </a:lnTo>
                <a:lnTo>
                  <a:pt x="778934" y="67732"/>
                </a:lnTo>
                <a:lnTo>
                  <a:pt x="778934" y="33865"/>
                </a:lnTo>
                <a:close/>
              </a:path>
              <a:path w="6898005" h="101600">
                <a:moveTo>
                  <a:pt x="846667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7" y="67732"/>
                </a:lnTo>
                <a:lnTo>
                  <a:pt x="846667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4" y="33865"/>
                </a:lnTo>
                <a:lnTo>
                  <a:pt x="880534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4" y="33865"/>
                </a:moveTo>
                <a:lnTo>
                  <a:pt x="948267" y="33865"/>
                </a:lnTo>
                <a:lnTo>
                  <a:pt x="948267" y="67732"/>
                </a:lnTo>
                <a:lnTo>
                  <a:pt x="982134" y="67732"/>
                </a:lnTo>
                <a:lnTo>
                  <a:pt x="982134" y="33865"/>
                </a:lnTo>
                <a:close/>
              </a:path>
              <a:path w="6898005" h="101600">
                <a:moveTo>
                  <a:pt x="1049867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7" y="67732"/>
                </a:lnTo>
                <a:lnTo>
                  <a:pt x="1049867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4" y="33865"/>
                </a:lnTo>
                <a:lnTo>
                  <a:pt x="1083734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4" y="33865"/>
                </a:moveTo>
                <a:lnTo>
                  <a:pt x="1151467" y="33865"/>
                </a:lnTo>
                <a:lnTo>
                  <a:pt x="1151467" y="67732"/>
                </a:lnTo>
                <a:lnTo>
                  <a:pt x="1185334" y="67732"/>
                </a:lnTo>
                <a:lnTo>
                  <a:pt x="1185334" y="33865"/>
                </a:lnTo>
                <a:close/>
              </a:path>
              <a:path w="6898005" h="101600">
                <a:moveTo>
                  <a:pt x="1253067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7" y="67732"/>
                </a:lnTo>
                <a:lnTo>
                  <a:pt x="1253067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4" y="33865"/>
                </a:lnTo>
                <a:lnTo>
                  <a:pt x="1286934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4" y="33865"/>
                </a:moveTo>
                <a:lnTo>
                  <a:pt x="1354667" y="33865"/>
                </a:lnTo>
                <a:lnTo>
                  <a:pt x="1354667" y="67732"/>
                </a:lnTo>
                <a:lnTo>
                  <a:pt x="1388534" y="67732"/>
                </a:lnTo>
                <a:lnTo>
                  <a:pt x="1388534" y="33865"/>
                </a:lnTo>
                <a:close/>
              </a:path>
              <a:path w="6898005" h="101600">
                <a:moveTo>
                  <a:pt x="1456267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7" y="67732"/>
                </a:lnTo>
                <a:lnTo>
                  <a:pt x="1456267" y="33865"/>
                </a:lnTo>
                <a:close/>
              </a:path>
              <a:path w="6898005" h="101600">
                <a:moveTo>
                  <a:pt x="1524000" y="33865"/>
                </a:moveTo>
                <a:lnTo>
                  <a:pt x="1490134" y="33865"/>
                </a:lnTo>
                <a:lnTo>
                  <a:pt x="1490134" y="67732"/>
                </a:lnTo>
                <a:lnTo>
                  <a:pt x="1524000" y="67732"/>
                </a:lnTo>
                <a:lnTo>
                  <a:pt x="1524000" y="33865"/>
                </a:lnTo>
                <a:close/>
              </a:path>
              <a:path w="6898005" h="101600">
                <a:moveTo>
                  <a:pt x="1591734" y="33865"/>
                </a:moveTo>
                <a:lnTo>
                  <a:pt x="1557867" y="33865"/>
                </a:lnTo>
                <a:lnTo>
                  <a:pt x="1557867" y="67732"/>
                </a:lnTo>
                <a:lnTo>
                  <a:pt x="1591734" y="67732"/>
                </a:lnTo>
                <a:lnTo>
                  <a:pt x="1591734" y="33865"/>
                </a:lnTo>
                <a:close/>
              </a:path>
              <a:path w="6898005" h="101600">
                <a:moveTo>
                  <a:pt x="1659467" y="33865"/>
                </a:moveTo>
                <a:lnTo>
                  <a:pt x="1625600" y="33865"/>
                </a:lnTo>
                <a:lnTo>
                  <a:pt x="1625600" y="67732"/>
                </a:lnTo>
                <a:lnTo>
                  <a:pt x="1659467" y="67732"/>
                </a:lnTo>
                <a:lnTo>
                  <a:pt x="1659467" y="33865"/>
                </a:lnTo>
                <a:close/>
              </a:path>
              <a:path w="6898005" h="101600">
                <a:moveTo>
                  <a:pt x="1727200" y="33865"/>
                </a:moveTo>
                <a:lnTo>
                  <a:pt x="1693334" y="33865"/>
                </a:lnTo>
                <a:lnTo>
                  <a:pt x="1693334" y="67732"/>
                </a:lnTo>
                <a:lnTo>
                  <a:pt x="1727200" y="67732"/>
                </a:lnTo>
                <a:lnTo>
                  <a:pt x="1727200" y="33865"/>
                </a:lnTo>
                <a:close/>
              </a:path>
              <a:path w="6898005" h="101600">
                <a:moveTo>
                  <a:pt x="1794934" y="33865"/>
                </a:moveTo>
                <a:lnTo>
                  <a:pt x="1761067" y="33865"/>
                </a:lnTo>
                <a:lnTo>
                  <a:pt x="1761067" y="67732"/>
                </a:lnTo>
                <a:lnTo>
                  <a:pt x="1794934" y="67732"/>
                </a:lnTo>
                <a:lnTo>
                  <a:pt x="1794934" y="33865"/>
                </a:lnTo>
                <a:close/>
              </a:path>
              <a:path w="6898005" h="101600">
                <a:moveTo>
                  <a:pt x="1862667" y="33865"/>
                </a:moveTo>
                <a:lnTo>
                  <a:pt x="1828800" y="33865"/>
                </a:lnTo>
                <a:lnTo>
                  <a:pt x="1828800" y="67732"/>
                </a:lnTo>
                <a:lnTo>
                  <a:pt x="1862667" y="67732"/>
                </a:lnTo>
                <a:lnTo>
                  <a:pt x="1862667" y="33865"/>
                </a:lnTo>
                <a:close/>
              </a:path>
              <a:path w="6898005" h="101600">
                <a:moveTo>
                  <a:pt x="1930400" y="33865"/>
                </a:moveTo>
                <a:lnTo>
                  <a:pt x="1896534" y="33865"/>
                </a:lnTo>
                <a:lnTo>
                  <a:pt x="1896534" y="67732"/>
                </a:lnTo>
                <a:lnTo>
                  <a:pt x="1930400" y="67732"/>
                </a:lnTo>
                <a:lnTo>
                  <a:pt x="1930400" y="33865"/>
                </a:lnTo>
                <a:close/>
              </a:path>
              <a:path w="6898005" h="101600">
                <a:moveTo>
                  <a:pt x="1998134" y="33865"/>
                </a:moveTo>
                <a:lnTo>
                  <a:pt x="1964267" y="33865"/>
                </a:lnTo>
                <a:lnTo>
                  <a:pt x="1964267" y="67732"/>
                </a:lnTo>
                <a:lnTo>
                  <a:pt x="1998134" y="67732"/>
                </a:lnTo>
                <a:lnTo>
                  <a:pt x="1998134" y="33865"/>
                </a:lnTo>
                <a:close/>
              </a:path>
              <a:path w="6898005" h="101600">
                <a:moveTo>
                  <a:pt x="2065867" y="33865"/>
                </a:moveTo>
                <a:lnTo>
                  <a:pt x="2032000" y="33865"/>
                </a:lnTo>
                <a:lnTo>
                  <a:pt x="2032000" y="67732"/>
                </a:lnTo>
                <a:lnTo>
                  <a:pt x="2065867" y="67732"/>
                </a:lnTo>
                <a:lnTo>
                  <a:pt x="2065867" y="33865"/>
                </a:lnTo>
                <a:close/>
              </a:path>
              <a:path w="6898005" h="101600">
                <a:moveTo>
                  <a:pt x="2133600" y="33865"/>
                </a:moveTo>
                <a:lnTo>
                  <a:pt x="2099734" y="33865"/>
                </a:lnTo>
                <a:lnTo>
                  <a:pt x="2099734" y="67732"/>
                </a:lnTo>
                <a:lnTo>
                  <a:pt x="2133600" y="67732"/>
                </a:lnTo>
                <a:lnTo>
                  <a:pt x="2133600" y="33865"/>
                </a:lnTo>
                <a:close/>
              </a:path>
              <a:path w="6898005" h="101600">
                <a:moveTo>
                  <a:pt x="2201334" y="33865"/>
                </a:moveTo>
                <a:lnTo>
                  <a:pt x="2167467" y="33865"/>
                </a:lnTo>
                <a:lnTo>
                  <a:pt x="2167467" y="67732"/>
                </a:lnTo>
                <a:lnTo>
                  <a:pt x="2201334" y="67732"/>
                </a:lnTo>
                <a:lnTo>
                  <a:pt x="2201334" y="33865"/>
                </a:lnTo>
                <a:close/>
              </a:path>
              <a:path w="6898005" h="101600">
                <a:moveTo>
                  <a:pt x="2269067" y="33865"/>
                </a:moveTo>
                <a:lnTo>
                  <a:pt x="2235200" y="33865"/>
                </a:lnTo>
                <a:lnTo>
                  <a:pt x="2235200" y="67732"/>
                </a:lnTo>
                <a:lnTo>
                  <a:pt x="2269067" y="67732"/>
                </a:lnTo>
                <a:lnTo>
                  <a:pt x="2269067" y="33865"/>
                </a:lnTo>
                <a:close/>
              </a:path>
              <a:path w="6898005" h="101600">
                <a:moveTo>
                  <a:pt x="2336800" y="33865"/>
                </a:moveTo>
                <a:lnTo>
                  <a:pt x="2302934" y="33865"/>
                </a:lnTo>
                <a:lnTo>
                  <a:pt x="2302934" y="67732"/>
                </a:lnTo>
                <a:lnTo>
                  <a:pt x="2336800" y="67732"/>
                </a:lnTo>
                <a:lnTo>
                  <a:pt x="2336800" y="33865"/>
                </a:lnTo>
                <a:close/>
              </a:path>
              <a:path w="6898005" h="101600">
                <a:moveTo>
                  <a:pt x="2404534" y="33865"/>
                </a:moveTo>
                <a:lnTo>
                  <a:pt x="2370667" y="33865"/>
                </a:lnTo>
                <a:lnTo>
                  <a:pt x="2370667" y="67732"/>
                </a:lnTo>
                <a:lnTo>
                  <a:pt x="2404534" y="67732"/>
                </a:lnTo>
                <a:lnTo>
                  <a:pt x="2404534" y="33865"/>
                </a:lnTo>
                <a:close/>
              </a:path>
              <a:path w="6898005" h="101600">
                <a:moveTo>
                  <a:pt x="2472267" y="33865"/>
                </a:moveTo>
                <a:lnTo>
                  <a:pt x="2438400" y="33865"/>
                </a:lnTo>
                <a:lnTo>
                  <a:pt x="2438400" y="67732"/>
                </a:lnTo>
                <a:lnTo>
                  <a:pt x="2472267" y="67732"/>
                </a:lnTo>
                <a:lnTo>
                  <a:pt x="2472267" y="33865"/>
                </a:lnTo>
                <a:close/>
              </a:path>
              <a:path w="6898005" h="101600">
                <a:moveTo>
                  <a:pt x="2540000" y="33865"/>
                </a:moveTo>
                <a:lnTo>
                  <a:pt x="2506134" y="33865"/>
                </a:lnTo>
                <a:lnTo>
                  <a:pt x="2506134" y="67732"/>
                </a:lnTo>
                <a:lnTo>
                  <a:pt x="2540000" y="67732"/>
                </a:lnTo>
                <a:lnTo>
                  <a:pt x="2540000" y="33865"/>
                </a:lnTo>
                <a:close/>
              </a:path>
              <a:path w="6898005" h="101600">
                <a:moveTo>
                  <a:pt x="2607734" y="33865"/>
                </a:moveTo>
                <a:lnTo>
                  <a:pt x="2573867" y="33865"/>
                </a:lnTo>
                <a:lnTo>
                  <a:pt x="2573867" y="67732"/>
                </a:lnTo>
                <a:lnTo>
                  <a:pt x="2607734" y="67732"/>
                </a:lnTo>
                <a:lnTo>
                  <a:pt x="2607734" y="33865"/>
                </a:lnTo>
                <a:close/>
              </a:path>
              <a:path w="6898005" h="101600">
                <a:moveTo>
                  <a:pt x="2675467" y="33865"/>
                </a:moveTo>
                <a:lnTo>
                  <a:pt x="2641600" y="33865"/>
                </a:lnTo>
                <a:lnTo>
                  <a:pt x="2641600" y="67732"/>
                </a:lnTo>
                <a:lnTo>
                  <a:pt x="2675467" y="67732"/>
                </a:lnTo>
                <a:lnTo>
                  <a:pt x="2675467" y="33865"/>
                </a:lnTo>
                <a:close/>
              </a:path>
              <a:path w="6898005" h="101600">
                <a:moveTo>
                  <a:pt x="2743200" y="33865"/>
                </a:moveTo>
                <a:lnTo>
                  <a:pt x="2709334" y="33865"/>
                </a:lnTo>
                <a:lnTo>
                  <a:pt x="2709334" y="67732"/>
                </a:lnTo>
                <a:lnTo>
                  <a:pt x="2743200" y="67732"/>
                </a:lnTo>
                <a:lnTo>
                  <a:pt x="2743200" y="33865"/>
                </a:lnTo>
                <a:close/>
              </a:path>
              <a:path w="6898005" h="101600">
                <a:moveTo>
                  <a:pt x="2810934" y="33865"/>
                </a:moveTo>
                <a:lnTo>
                  <a:pt x="2777067" y="33865"/>
                </a:lnTo>
                <a:lnTo>
                  <a:pt x="2777067" y="67732"/>
                </a:lnTo>
                <a:lnTo>
                  <a:pt x="2810934" y="67732"/>
                </a:lnTo>
                <a:lnTo>
                  <a:pt x="2810934" y="33865"/>
                </a:lnTo>
                <a:close/>
              </a:path>
              <a:path w="6898005" h="101600">
                <a:moveTo>
                  <a:pt x="2878667" y="33865"/>
                </a:moveTo>
                <a:lnTo>
                  <a:pt x="2844800" y="33865"/>
                </a:lnTo>
                <a:lnTo>
                  <a:pt x="2844800" y="67732"/>
                </a:lnTo>
                <a:lnTo>
                  <a:pt x="2878667" y="67732"/>
                </a:lnTo>
                <a:lnTo>
                  <a:pt x="2878667" y="33865"/>
                </a:lnTo>
                <a:close/>
              </a:path>
              <a:path w="6898005" h="101600">
                <a:moveTo>
                  <a:pt x="2946400" y="33865"/>
                </a:moveTo>
                <a:lnTo>
                  <a:pt x="2912534" y="33865"/>
                </a:lnTo>
                <a:lnTo>
                  <a:pt x="2912534" y="67732"/>
                </a:lnTo>
                <a:lnTo>
                  <a:pt x="2946400" y="67732"/>
                </a:lnTo>
                <a:lnTo>
                  <a:pt x="2946400" y="33865"/>
                </a:lnTo>
                <a:close/>
              </a:path>
              <a:path w="6898005" h="101600">
                <a:moveTo>
                  <a:pt x="3014134" y="33865"/>
                </a:moveTo>
                <a:lnTo>
                  <a:pt x="2980267" y="33865"/>
                </a:lnTo>
                <a:lnTo>
                  <a:pt x="2980267" y="67732"/>
                </a:lnTo>
                <a:lnTo>
                  <a:pt x="3014134" y="67732"/>
                </a:lnTo>
                <a:lnTo>
                  <a:pt x="3014134" y="33865"/>
                </a:lnTo>
                <a:close/>
              </a:path>
              <a:path w="6898005" h="101600">
                <a:moveTo>
                  <a:pt x="3081867" y="33865"/>
                </a:moveTo>
                <a:lnTo>
                  <a:pt x="3048000" y="33865"/>
                </a:lnTo>
                <a:lnTo>
                  <a:pt x="3048000" y="67732"/>
                </a:lnTo>
                <a:lnTo>
                  <a:pt x="3081867" y="67732"/>
                </a:lnTo>
                <a:lnTo>
                  <a:pt x="3081867" y="33865"/>
                </a:lnTo>
                <a:close/>
              </a:path>
              <a:path w="6898005" h="101600">
                <a:moveTo>
                  <a:pt x="3149600" y="33865"/>
                </a:moveTo>
                <a:lnTo>
                  <a:pt x="3115734" y="33865"/>
                </a:lnTo>
                <a:lnTo>
                  <a:pt x="3115734" y="67732"/>
                </a:lnTo>
                <a:lnTo>
                  <a:pt x="3149600" y="67732"/>
                </a:lnTo>
                <a:lnTo>
                  <a:pt x="3149600" y="33865"/>
                </a:lnTo>
                <a:close/>
              </a:path>
              <a:path w="6898005" h="101600">
                <a:moveTo>
                  <a:pt x="3217334" y="33865"/>
                </a:moveTo>
                <a:lnTo>
                  <a:pt x="3183467" y="33865"/>
                </a:lnTo>
                <a:lnTo>
                  <a:pt x="3183467" y="67732"/>
                </a:lnTo>
                <a:lnTo>
                  <a:pt x="3217334" y="67732"/>
                </a:lnTo>
                <a:lnTo>
                  <a:pt x="3217334" y="33865"/>
                </a:lnTo>
                <a:close/>
              </a:path>
              <a:path w="6898005" h="101600">
                <a:moveTo>
                  <a:pt x="3285067" y="33865"/>
                </a:moveTo>
                <a:lnTo>
                  <a:pt x="3251200" y="33865"/>
                </a:lnTo>
                <a:lnTo>
                  <a:pt x="3251200" y="67732"/>
                </a:lnTo>
                <a:lnTo>
                  <a:pt x="3285067" y="67732"/>
                </a:lnTo>
                <a:lnTo>
                  <a:pt x="3285067" y="33865"/>
                </a:lnTo>
                <a:close/>
              </a:path>
              <a:path w="6898005" h="101600">
                <a:moveTo>
                  <a:pt x="3352800" y="33865"/>
                </a:moveTo>
                <a:lnTo>
                  <a:pt x="3318934" y="33865"/>
                </a:lnTo>
                <a:lnTo>
                  <a:pt x="3318934" y="67732"/>
                </a:lnTo>
                <a:lnTo>
                  <a:pt x="3352800" y="67732"/>
                </a:lnTo>
                <a:lnTo>
                  <a:pt x="3352800" y="33865"/>
                </a:lnTo>
                <a:close/>
              </a:path>
              <a:path w="6898005" h="101600">
                <a:moveTo>
                  <a:pt x="3420534" y="33865"/>
                </a:moveTo>
                <a:lnTo>
                  <a:pt x="3386667" y="33865"/>
                </a:lnTo>
                <a:lnTo>
                  <a:pt x="3386667" y="67732"/>
                </a:lnTo>
                <a:lnTo>
                  <a:pt x="3420534" y="67732"/>
                </a:lnTo>
                <a:lnTo>
                  <a:pt x="3420534" y="33865"/>
                </a:lnTo>
                <a:close/>
              </a:path>
              <a:path w="6898005" h="101600">
                <a:moveTo>
                  <a:pt x="3488267" y="33865"/>
                </a:moveTo>
                <a:lnTo>
                  <a:pt x="3454400" y="33865"/>
                </a:lnTo>
                <a:lnTo>
                  <a:pt x="3454400" y="67732"/>
                </a:lnTo>
                <a:lnTo>
                  <a:pt x="3488267" y="67732"/>
                </a:lnTo>
                <a:lnTo>
                  <a:pt x="3488267" y="33865"/>
                </a:lnTo>
                <a:close/>
              </a:path>
              <a:path w="6898005" h="101600">
                <a:moveTo>
                  <a:pt x="3556000" y="33865"/>
                </a:moveTo>
                <a:lnTo>
                  <a:pt x="3522134" y="33865"/>
                </a:lnTo>
                <a:lnTo>
                  <a:pt x="3522134" y="67732"/>
                </a:lnTo>
                <a:lnTo>
                  <a:pt x="3556000" y="67732"/>
                </a:lnTo>
                <a:lnTo>
                  <a:pt x="3556000" y="33865"/>
                </a:lnTo>
                <a:close/>
              </a:path>
              <a:path w="6898005" h="101600">
                <a:moveTo>
                  <a:pt x="3623734" y="33865"/>
                </a:moveTo>
                <a:lnTo>
                  <a:pt x="3589867" y="33865"/>
                </a:lnTo>
                <a:lnTo>
                  <a:pt x="3589867" y="67732"/>
                </a:lnTo>
                <a:lnTo>
                  <a:pt x="3623734" y="67732"/>
                </a:lnTo>
                <a:lnTo>
                  <a:pt x="3623734" y="33865"/>
                </a:lnTo>
                <a:close/>
              </a:path>
              <a:path w="6898005" h="101600">
                <a:moveTo>
                  <a:pt x="3691467" y="33865"/>
                </a:moveTo>
                <a:lnTo>
                  <a:pt x="3657600" y="33865"/>
                </a:lnTo>
                <a:lnTo>
                  <a:pt x="3657600" y="67732"/>
                </a:lnTo>
                <a:lnTo>
                  <a:pt x="3691467" y="67732"/>
                </a:lnTo>
                <a:lnTo>
                  <a:pt x="3691467" y="33865"/>
                </a:lnTo>
                <a:close/>
              </a:path>
              <a:path w="6898005" h="101600">
                <a:moveTo>
                  <a:pt x="3759200" y="33865"/>
                </a:moveTo>
                <a:lnTo>
                  <a:pt x="3725334" y="33865"/>
                </a:lnTo>
                <a:lnTo>
                  <a:pt x="3725334" y="67732"/>
                </a:lnTo>
                <a:lnTo>
                  <a:pt x="3759200" y="67732"/>
                </a:lnTo>
                <a:lnTo>
                  <a:pt x="3759200" y="33865"/>
                </a:lnTo>
                <a:close/>
              </a:path>
              <a:path w="6898005" h="101600">
                <a:moveTo>
                  <a:pt x="3826934" y="33865"/>
                </a:moveTo>
                <a:lnTo>
                  <a:pt x="3793067" y="33865"/>
                </a:lnTo>
                <a:lnTo>
                  <a:pt x="3793067" y="67732"/>
                </a:lnTo>
                <a:lnTo>
                  <a:pt x="3826934" y="67732"/>
                </a:lnTo>
                <a:lnTo>
                  <a:pt x="3826934" y="33865"/>
                </a:lnTo>
                <a:close/>
              </a:path>
              <a:path w="6898005" h="101600">
                <a:moveTo>
                  <a:pt x="3894667" y="33865"/>
                </a:moveTo>
                <a:lnTo>
                  <a:pt x="3860800" y="33865"/>
                </a:lnTo>
                <a:lnTo>
                  <a:pt x="3860800" y="67732"/>
                </a:lnTo>
                <a:lnTo>
                  <a:pt x="3894667" y="67732"/>
                </a:lnTo>
                <a:lnTo>
                  <a:pt x="3894667" y="33865"/>
                </a:lnTo>
                <a:close/>
              </a:path>
              <a:path w="6898005" h="101600">
                <a:moveTo>
                  <a:pt x="3962400" y="33865"/>
                </a:moveTo>
                <a:lnTo>
                  <a:pt x="3928534" y="33865"/>
                </a:lnTo>
                <a:lnTo>
                  <a:pt x="3928534" y="67732"/>
                </a:lnTo>
                <a:lnTo>
                  <a:pt x="3962400" y="67732"/>
                </a:lnTo>
                <a:lnTo>
                  <a:pt x="3962400" y="33865"/>
                </a:lnTo>
                <a:close/>
              </a:path>
              <a:path w="6898005" h="101600">
                <a:moveTo>
                  <a:pt x="4030134" y="33865"/>
                </a:moveTo>
                <a:lnTo>
                  <a:pt x="3996267" y="33865"/>
                </a:lnTo>
                <a:lnTo>
                  <a:pt x="3996267" y="67732"/>
                </a:lnTo>
                <a:lnTo>
                  <a:pt x="4030134" y="67732"/>
                </a:lnTo>
                <a:lnTo>
                  <a:pt x="4030134" y="33865"/>
                </a:lnTo>
                <a:close/>
              </a:path>
              <a:path w="6898005" h="101600">
                <a:moveTo>
                  <a:pt x="4097867" y="33865"/>
                </a:moveTo>
                <a:lnTo>
                  <a:pt x="4064000" y="33865"/>
                </a:lnTo>
                <a:lnTo>
                  <a:pt x="4064000" y="67732"/>
                </a:lnTo>
                <a:lnTo>
                  <a:pt x="4097867" y="67732"/>
                </a:lnTo>
                <a:lnTo>
                  <a:pt x="4097867" y="33865"/>
                </a:lnTo>
                <a:close/>
              </a:path>
              <a:path w="6898005" h="101600">
                <a:moveTo>
                  <a:pt x="4165600" y="33865"/>
                </a:moveTo>
                <a:lnTo>
                  <a:pt x="4131734" y="33865"/>
                </a:lnTo>
                <a:lnTo>
                  <a:pt x="4131734" y="67732"/>
                </a:lnTo>
                <a:lnTo>
                  <a:pt x="4165600" y="67732"/>
                </a:lnTo>
                <a:lnTo>
                  <a:pt x="4165600" y="33865"/>
                </a:lnTo>
                <a:close/>
              </a:path>
              <a:path w="6898005" h="101600">
                <a:moveTo>
                  <a:pt x="4233334" y="33865"/>
                </a:moveTo>
                <a:lnTo>
                  <a:pt x="4199467" y="33865"/>
                </a:lnTo>
                <a:lnTo>
                  <a:pt x="4199467" y="67732"/>
                </a:lnTo>
                <a:lnTo>
                  <a:pt x="4233334" y="67732"/>
                </a:lnTo>
                <a:lnTo>
                  <a:pt x="4233334" y="33865"/>
                </a:lnTo>
                <a:close/>
              </a:path>
              <a:path w="6898005" h="101600">
                <a:moveTo>
                  <a:pt x="4301067" y="33865"/>
                </a:moveTo>
                <a:lnTo>
                  <a:pt x="4267200" y="33865"/>
                </a:lnTo>
                <a:lnTo>
                  <a:pt x="4267200" y="67732"/>
                </a:lnTo>
                <a:lnTo>
                  <a:pt x="4301067" y="67732"/>
                </a:lnTo>
                <a:lnTo>
                  <a:pt x="4301067" y="33865"/>
                </a:lnTo>
                <a:close/>
              </a:path>
              <a:path w="6898005" h="101600">
                <a:moveTo>
                  <a:pt x="4368800" y="33865"/>
                </a:moveTo>
                <a:lnTo>
                  <a:pt x="4334934" y="33865"/>
                </a:lnTo>
                <a:lnTo>
                  <a:pt x="4334934" y="67732"/>
                </a:lnTo>
                <a:lnTo>
                  <a:pt x="4368800" y="67732"/>
                </a:lnTo>
                <a:lnTo>
                  <a:pt x="4368800" y="33865"/>
                </a:lnTo>
                <a:close/>
              </a:path>
              <a:path w="6898005" h="101600">
                <a:moveTo>
                  <a:pt x="4436534" y="33865"/>
                </a:moveTo>
                <a:lnTo>
                  <a:pt x="4402667" y="33865"/>
                </a:lnTo>
                <a:lnTo>
                  <a:pt x="4402667" y="67732"/>
                </a:lnTo>
                <a:lnTo>
                  <a:pt x="4436534" y="67732"/>
                </a:lnTo>
                <a:lnTo>
                  <a:pt x="4436534" y="33865"/>
                </a:lnTo>
                <a:close/>
              </a:path>
              <a:path w="6898005" h="101600">
                <a:moveTo>
                  <a:pt x="4504267" y="33865"/>
                </a:moveTo>
                <a:lnTo>
                  <a:pt x="4470400" y="33865"/>
                </a:lnTo>
                <a:lnTo>
                  <a:pt x="4470400" y="67732"/>
                </a:lnTo>
                <a:lnTo>
                  <a:pt x="4504267" y="67732"/>
                </a:lnTo>
                <a:lnTo>
                  <a:pt x="4504267" y="33865"/>
                </a:lnTo>
                <a:close/>
              </a:path>
              <a:path w="6898005" h="101600">
                <a:moveTo>
                  <a:pt x="4572000" y="33865"/>
                </a:moveTo>
                <a:lnTo>
                  <a:pt x="4538134" y="33865"/>
                </a:lnTo>
                <a:lnTo>
                  <a:pt x="4538134" y="67732"/>
                </a:lnTo>
                <a:lnTo>
                  <a:pt x="4572000" y="67732"/>
                </a:lnTo>
                <a:lnTo>
                  <a:pt x="4572000" y="33865"/>
                </a:lnTo>
                <a:close/>
              </a:path>
              <a:path w="6898005" h="101600">
                <a:moveTo>
                  <a:pt x="4639734" y="33865"/>
                </a:moveTo>
                <a:lnTo>
                  <a:pt x="4605867" y="33865"/>
                </a:lnTo>
                <a:lnTo>
                  <a:pt x="4605867" y="67732"/>
                </a:lnTo>
                <a:lnTo>
                  <a:pt x="4639734" y="67732"/>
                </a:lnTo>
                <a:lnTo>
                  <a:pt x="4639734" y="33865"/>
                </a:lnTo>
                <a:close/>
              </a:path>
              <a:path w="6898005" h="101600">
                <a:moveTo>
                  <a:pt x="4707467" y="33865"/>
                </a:moveTo>
                <a:lnTo>
                  <a:pt x="4673600" y="33865"/>
                </a:lnTo>
                <a:lnTo>
                  <a:pt x="4673600" y="67732"/>
                </a:lnTo>
                <a:lnTo>
                  <a:pt x="4707467" y="67732"/>
                </a:lnTo>
                <a:lnTo>
                  <a:pt x="4707467" y="33865"/>
                </a:lnTo>
                <a:close/>
              </a:path>
              <a:path w="6898005" h="101600">
                <a:moveTo>
                  <a:pt x="4775200" y="33865"/>
                </a:moveTo>
                <a:lnTo>
                  <a:pt x="4741334" y="33865"/>
                </a:lnTo>
                <a:lnTo>
                  <a:pt x="4741334" y="67732"/>
                </a:lnTo>
                <a:lnTo>
                  <a:pt x="4775200" y="67732"/>
                </a:lnTo>
                <a:lnTo>
                  <a:pt x="4775200" y="33865"/>
                </a:lnTo>
                <a:close/>
              </a:path>
              <a:path w="6898005" h="101600">
                <a:moveTo>
                  <a:pt x="4842934" y="33865"/>
                </a:moveTo>
                <a:lnTo>
                  <a:pt x="4809067" y="33865"/>
                </a:lnTo>
                <a:lnTo>
                  <a:pt x="4809067" y="67732"/>
                </a:lnTo>
                <a:lnTo>
                  <a:pt x="4842934" y="67732"/>
                </a:lnTo>
                <a:lnTo>
                  <a:pt x="4842934" y="33865"/>
                </a:lnTo>
                <a:close/>
              </a:path>
              <a:path w="6898005" h="101600">
                <a:moveTo>
                  <a:pt x="4910667" y="33865"/>
                </a:moveTo>
                <a:lnTo>
                  <a:pt x="4876800" y="33865"/>
                </a:lnTo>
                <a:lnTo>
                  <a:pt x="4876800" y="67732"/>
                </a:lnTo>
                <a:lnTo>
                  <a:pt x="4910667" y="67732"/>
                </a:lnTo>
                <a:lnTo>
                  <a:pt x="4910667" y="33865"/>
                </a:lnTo>
                <a:close/>
              </a:path>
              <a:path w="6898005" h="101600">
                <a:moveTo>
                  <a:pt x="4978400" y="33865"/>
                </a:moveTo>
                <a:lnTo>
                  <a:pt x="4944534" y="33865"/>
                </a:lnTo>
                <a:lnTo>
                  <a:pt x="4944534" y="67732"/>
                </a:lnTo>
                <a:lnTo>
                  <a:pt x="4978400" y="67732"/>
                </a:lnTo>
                <a:lnTo>
                  <a:pt x="4978400" y="33865"/>
                </a:lnTo>
                <a:close/>
              </a:path>
              <a:path w="6898005" h="101600">
                <a:moveTo>
                  <a:pt x="5046134" y="33865"/>
                </a:moveTo>
                <a:lnTo>
                  <a:pt x="5012267" y="33865"/>
                </a:lnTo>
                <a:lnTo>
                  <a:pt x="5012267" y="67732"/>
                </a:lnTo>
                <a:lnTo>
                  <a:pt x="5046134" y="67732"/>
                </a:lnTo>
                <a:lnTo>
                  <a:pt x="5046134" y="33865"/>
                </a:lnTo>
                <a:close/>
              </a:path>
              <a:path w="6898005" h="101600">
                <a:moveTo>
                  <a:pt x="5113867" y="33865"/>
                </a:moveTo>
                <a:lnTo>
                  <a:pt x="5080000" y="33865"/>
                </a:lnTo>
                <a:lnTo>
                  <a:pt x="5080000" y="67732"/>
                </a:lnTo>
                <a:lnTo>
                  <a:pt x="5113867" y="67732"/>
                </a:lnTo>
                <a:lnTo>
                  <a:pt x="5113867" y="33865"/>
                </a:lnTo>
                <a:close/>
              </a:path>
              <a:path w="6898005" h="101600">
                <a:moveTo>
                  <a:pt x="5181600" y="33865"/>
                </a:moveTo>
                <a:lnTo>
                  <a:pt x="5147734" y="33865"/>
                </a:lnTo>
                <a:lnTo>
                  <a:pt x="5147734" y="67732"/>
                </a:lnTo>
                <a:lnTo>
                  <a:pt x="5181600" y="67732"/>
                </a:lnTo>
                <a:lnTo>
                  <a:pt x="5181600" y="33865"/>
                </a:lnTo>
                <a:close/>
              </a:path>
              <a:path w="6898005" h="101600">
                <a:moveTo>
                  <a:pt x="5249334" y="33865"/>
                </a:moveTo>
                <a:lnTo>
                  <a:pt x="5215467" y="33865"/>
                </a:lnTo>
                <a:lnTo>
                  <a:pt x="5215467" y="67732"/>
                </a:lnTo>
                <a:lnTo>
                  <a:pt x="5249334" y="67732"/>
                </a:lnTo>
                <a:lnTo>
                  <a:pt x="5249334" y="33865"/>
                </a:lnTo>
                <a:close/>
              </a:path>
              <a:path w="6898005" h="101600">
                <a:moveTo>
                  <a:pt x="5317067" y="33865"/>
                </a:moveTo>
                <a:lnTo>
                  <a:pt x="5283200" y="33865"/>
                </a:lnTo>
                <a:lnTo>
                  <a:pt x="5283200" y="67732"/>
                </a:lnTo>
                <a:lnTo>
                  <a:pt x="5317067" y="67732"/>
                </a:lnTo>
                <a:lnTo>
                  <a:pt x="5317067" y="33865"/>
                </a:lnTo>
                <a:close/>
              </a:path>
              <a:path w="6898005" h="101600">
                <a:moveTo>
                  <a:pt x="5384800" y="33865"/>
                </a:moveTo>
                <a:lnTo>
                  <a:pt x="5350934" y="33865"/>
                </a:lnTo>
                <a:lnTo>
                  <a:pt x="5350934" y="67732"/>
                </a:lnTo>
                <a:lnTo>
                  <a:pt x="5384800" y="67732"/>
                </a:lnTo>
                <a:lnTo>
                  <a:pt x="5384800" y="33865"/>
                </a:lnTo>
                <a:close/>
              </a:path>
              <a:path w="6898005" h="101600">
                <a:moveTo>
                  <a:pt x="5452534" y="33865"/>
                </a:moveTo>
                <a:lnTo>
                  <a:pt x="5418667" y="33865"/>
                </a:lnTo>
                <a:lnTo>
                  <a:pt x="5418667" y="67732"/>
                </a:lnTo>
                <a:lnTo>
                  <a:pt x="5452534" y="67732"/>
                </a:lnTo>
                <a:lnTo>
                  <a:pt x="5452534" y="33865"/>
                </a:lnTo>
                <a:close/>
              </a:path>
              <a:path w="6898005" h="101600">
                <a:moveTo>
                  <a:pt x="5520267" y="33865"/>
                </a:moveTo>
                <a:lnTo>
                  <a:pt x="5486400" y="33865"/>
                </a:lnTo>
                <a:lnTo>
                  <a:pt x="5486400" y="67732"/>
                </a:lnTo>
                <a:lnTo>
                  <a:pt x="5520267" y="67732"/>
                </a:lnTo>
                <a:lnTo>
                  <a:pt x="5520267" y="33865"/>
                </a:lnTo>
                <a:close/>
              </a:path>
              <a:path w="6898005" h="101600">
                <a:moveTo>
                  <a:pt x="5588000" y="33865"/>
                </a:moveTo>
                <a:lnTo>
                  <a:pt x="5554134" y="33865"/>
                </a:lnTo>
                <a:lnTo>
                  <a:pt x="5554134" y="67732"/>
                </a:lnTo>
                <a:lnTo>
                  <a:pt x="5588000" y="67732"/>
                </a:lnTo>
                <a:lnTo>
                  <a:pt x="5588000" y="33865"/>
                </a:lnTo>
                <a:close/>
              </a:path>
              <a:path w="6898005" h="101600">
                <a:moveTo>
                  <a:pt x="5655734" y="33865"/>
                </a:moveTo>
                <a:lnTo>
                  <a:pt x="5621867" y="33865"/>
                </a:lnTo>
                <a:lnTo>
                  <a:pt x="5621867" y="67732"/>
                </a:lnTo>
                <a:lnTo>
                  <a:pt x="5655734" y="67732"/>
                </a:lnTo>
                <a:lnTo>
                  <a:pt x="5655734" y="33865"/>
                </a:lnTo>
                <a:close/>
              </a:path>
              <a:path w="6898005" h="101600">
                <a:moveTo>
                  <a:pt x="5723467" y="33865"/>
                </a:moveTo>
                <a:lnTo>
                  <a:pt x="5689600" y="33865"/>
                </a:lnTo>
                <a:lnTo>
                  <a:pt x="5689600" y="67732"/>
                </a:lnTo>
                <a:lnTo>
                  <a:pt x="5723467" y="67732"/>
                </a:lnTo>
                <a:lnTo>
                  <a:pt x="5723467" y="33865"/>
                </a:lnTo>
                <a:close/>
              </a:path>
              <a:path w="6898005" h="101600">
                <a:moveTo>
                  <a:pt x="5791200" y="33865"/>
                </a:moveTo>
                <a:lnTo>
                  <a:pt x="5757334" y="33865"/>
                </a:lnTo>
                <a:lnTo>
                  <a:pt x="5757334" y="67732"/>
                </a:lnTo>
                <a:lnTo>
                  <a:pt x="5791200" y="67732"/>
                </a:lnTo>
                <a:lnTo>
                  <a:pt x="5791200" y="33865"/>
                </a:lnTo>
                <a:close/>
              </a:path>
              <a:path w="6898005" h="101600">
                <a:moveTo>
                  <a:pt x="5858934" y="33865"/>
                </a:moveTo>
                <a:lnTo>
                  <a:pt x="5825067" y="33865"/>
                </a:lnTo>
                <a:lnTo>
                  <a:pt x="5825067" y="67732"/>
                </a:lnTo>
                <a:lnTo>
                  <a:pt x="5858934" y="67732"/>
                </a:lnTo>
                <a:lnTo>
                  <a:pt x="5858934" y="33865"/>
                </a:lnTo>
                <a:close/>
              </a:path>
              <a:path w="6898005" h="101600">
                <a:moveTo>
                  <a:pt x="5926667" y="33865"/>
                </a:moveTo>
                <a:lnTo>
                  <a:pt x="5892800" y="33865"/>
                </a:lnTo>
                <a:lnTo>
                  <a:pt x="5892800" y="67732"/>
                </a:lnTo>
                <a:lnTo>
                  <a:pt x="5926667" y="67732"/>
                </a:lnTo>
                <a:lnTo>
                  <a:pt x="5926667" y="33865"/>
                </a:lnTo>
                <a:close/>
              </a:path>
              <a:path w="6898005" h="101600">
                <a:moveTo>
                  <a:pt x="5994400" y="33865"/>
                </a:moveTo>
                <a:lnTo>
                  <a:pt x="5960534" y="33865"/>
                </a:lnTo>
                <a:lnTo>
                  <a:pt x="5960534" y="67732"/>
                </a:lnTo>
                <a:lnTo>
                  <a:pt x="5994400" y="67732"/>
                </a:lnTo>
                <a:lnTo>
                  <a:pt x="5994400" y="33865"/>
                </a:lnTo>
                <a:close/>
              </a:path>
              <a:path w="6898005" h="101600">
                <a:moveTo>
                  <a:pt x="6062134" y="33865"/>
                </a:moveTo>
                <a:lnTo>
                  <a:pt x="6028267" y="33865"/>
                </a:lnTo>
                <a:lnTo>
                  <a:pt x="6028267" y="67732"/>
                </a:lnTo>
                <a:lnTo>
                  <a:pt x="6062134" y="67732"/>
                </a:lnTo>
                <a:lnTo>
                  <a:pt x="6062134" y="33865"/>
                </a:lnTo>
                <a:close/>
              </a:path>
              <a:path w="6898005" h="101600">
                <a:moveTo>
                  <a:pt x="6129867" y="33865"/>
                </a:moveTo>
                <a:lnTo>
                  <a:pt x="6096000" y="33865"/>
                </a:lnTo>
                <a:lnTo>
                  <a:pt x="6096000" y="67732"/>
                </a:lnTo>
                <a:lnTo>
                  <a:pt x="6129867" y="67732"/>
                </a:lnTo>
                <a:lnTo>
                  <a:pt x="6129867" y="33865"/>
                </a:lnTo>
                <a:close/>
              </a:path>
              <a:path w="6898005" h="101600">
                <a:moveTo>
                  <a:pt x="6197600" y="33865"/>
                </a:moveTo>
                <a:lnTo>
                  <a:pt x="6163734" y="33865"/>
                </a:lnTo>
                <a:lnTo>
                  <a:pt x="6163734" y="67732"/>
                </a:lnTo>
                <a:lnTo>
                  <a:pt x="6197600" y="67732"/>
                </a:lnTo>
                <a:lnTo>
                  <a:pt x="6197600" y="33865"/>
                </a:lnTo>
                <a:close/>
              </a:path>
              <a:path w="6898005" h="101600">
                <a:moveTo>
                  <a:pt x="6265334" y="33865"/>
                </a:moveTo>
                <a:lnTo>
                  <a:pt x="6231467" y="33865"/>
                </a:lnTo>
                <a:lnTo>
                  <a:pt x="6231467" y="67732"/>
                </a:lnTo>
                <a:lnTo>
                  <a:pt x="6265334" y="67732"/>
                </a:lnTo>
                <a:lnTo>
                  <a:pt x="6265334" y="33865"/>
                </a:lnTo>
                <a:close/>
              </a:path>
              <a:path w="6898005" h="101600">
                <a:moveTo>
                  <a:pt x="6333067" y="33865"/>
                </a:moveTo>
                <a:lnTo>
                  <a:pt x="6299200" y="33865"/>
                </a:lnTo>
                <a:lnTo>
                  <a:pt x="6299200" y="67732"/>
                </a:lnTo>
                <a:lnTo>
                  <a:pt x="6333067" y="67732"/>
                </a:lnTo>
                <a:lnTo>
                  <a:pt x="6333067" y="33865"/>
                </a:lnTo>
                <a:close/>
              </a:path>
              <a:path w="6898005" h="101600">
                <a:moveTo>
                  <a:pt x="6400800" y="33865"/>
                </a:moveTo>
                <a:lnTo>
                  <a:pt x="6366934" y="33865"/>
                </a:lnTo>
                <a:lnTo>
                  <a:pt x="6366934" y="67732"/>
                </a:lnTo>
                <a:lnTo>
                  <a:pt x="6400800" y="67732"/>
                </a:lnTo>
                <a:lnTo>
                  <a:pt x="6400800" y="33865"/>
                </a:lnTo>
                <a:close/>
              </a:path>
              <a:path w="6898005" h="101600">
                <a:moveTo>
                  <a:pt x="6468534" y="33865"/>
                </a:moveTo>
                <a:lnTo>
                  <a:pt x="6434667" y="33865"/>
                </a:lnTo>
                <a:lnTo>
                  <a:pt x="6434667" y="67732"/>
                </a:lnTo>
                <a:lnTo>
                  <a:pt x="6468534" y="67732"/>
                </a:lnTo>
                <a:lnTo>
                  <a:pt x="6468534" y="33865"/>
                </a:lnTo>
                <a:close/>
              </a:path>
              <a:path w="6898005" h="101600">
                <a:moveTo>
                  <a:pt x="6536267" y="33865"/>
                </a:moveTo>
                <a:lnTo>
                  <a:pt x="6502400" y="33865"/>
                </a:lnTo>
                <a:lnTo>
                  <a:pt x="6502400" y="67732"/>
                </a:lnTo>
                <a:lnTo>
                  <a:pt x="6536267" y="67732"/>
                </a:lnTo>
                <a:lnTo>
                  <a:pt x="6536267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4" y="33865"/>
                </a:lnTo>
                <a:lnTo>
                  <a:pt x="6570134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4" y="33865"/>
                </a:moveTo>
                <a:lnTo>
                  <a:pt x="6637867" y="33865"/>
                </a:lnTo>
                <a:lnTo>
                  <a:pt x="6637867" y="67732"/>
                </a:lnTo>
                <a:lnTo>
                  <a:pt x="6671734" y="67732"/>
                </a:lnTo>
                <a:lnTo>
                  <a:pt x="6671734" y="33865"/>
                </a:lnTo>
                <a:close/>
              </a:path>
              <a:path w="6898005" h="101600">
                <a:moveTo>
                  <a:pt x="6739467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7" y="67732"/>
                </a:lnTo>
                <a:lnTo>
                  <a:pt x="6739467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44066" y="2401147"/>
            <a:ext cx="20574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背景与意义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93727" y="2429087"/>
            <a:ext cx="806450" cy="909319"/>
          </a:xfrm>
          <a:custGeom>
            <a:rect l="l" t="t" r="r" b="b"/>
            <a:pathLst>
              <a:path w="806450" h="909319">
                <a:moveTo>
                  <a:pt x="0" y="909319"/>
                </a:moveTo>
                <a:lnTo>
                  <a:pt x="806026" y="909319"/>
                </a:lnTo>
                <a:lnTo>
                  <a:pt x="806026" y="0"/>
                </a:lnTo>
                <a:lnTo>
                  <a:pt x="0" y="0"/>
                </a:lnTo>
                <a:lnTo>
                  <a:pt x="0" y="90931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231640" y="265176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⼀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50452" y="2534072"/>
            <a:ext cx="867410" cy="938530"/>
          </a:xfrm>
          <a:custGeom>
            <a:rect l="l" t="t" r="r" b="b"/>
            <a:pathLst>
              <a:path w="867410" h="938528">
                <a:moveTo>
                  <a:pt x="0" y="938107"/>
                </a:moveTo>
                <a:lnTo>
                  <a:pt x="866987" y="938107"/>
                </a:lnTo>
                <a:lnTo>
                  <a:pt x="866987" y="0"/>
                </a:lnTo>
                <a:lnTo>
                  <a:pt x="866987" y="938107"/>
                </a:lnTo>
                <a:lnTo>
                  <a:pt x="0" y="938107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41987" y="2525607"/>
            <a:ext cx="883919" cy="955040"/>
          </a:xfrm>
          <a:custGeom>
            <a:rect l="l" t="t" r="r" b="b"/>
            <a:pathLst>
              <a:path w="883919" h="955039">
                <a:moveTo>
                  <a:pt x="866985" y="938105"/>
                </a:moveTo>
                <a:lnTo>
                  <a:pt x="3789" y="938105"/>
                </a:lnTo>
                <a:lnTo>
                  <a:pt x="0" y="941896"/>
                </a:lnTo>
                <a:lnTo>
                  <a:pt x="0" y="951249"/>
                </a:lnTo>
                <a:lnTo>
                  <a:pt x="3789" y="955039"/>
                </a:lnTo>
                <a:lnTo>
                  <a:pt x="880129" y="955039"/>
                </a:lnTo>
                <a:lnTo>
                  <a:pt x="883919" y="951249"/>
                </a:lnTo>
                <a:lnTo>
                  <a:pt x="883919" y="946572"/>
                </a:lnTo>
                <a:lnTo>
                  <a:pt x="866985" y="946572"/>
                </a:lnTo>
                <a:lnTo>
                  <a:pt x="866985" y="938105"/>
                </a:lnTo>
                <a:close/>
              </a:path>
              <a:path w="883919" h="955039">
                <a:moveTo>
                  <a:pt x="880129" y="0"/>
                </a:moveTo>
                <a:lnTo>
                  <a:pt x="870776" y="0"/>
                </a:lnTo>
                <a:lnTo>
                  <a:pt x="866985" y="3789"/>
                </a:lnTo>
                <a:lnTo>
                  <a:pt x="866985" y="946572"/>
                </a:lnTo>
                <a:lnTo>
                  <a:pt x="875452" y="946572"/>
                </a:lnTo>
                <a:lnTo>
                  <a:pt x="875452" y="938105"/>
                </a:lnTo>
                <a:lnTo>
                  <a:pt x="883919" y="938105"/>
                </a:lnTo>
                <a:lnTo>
                  <a:pt x="883919" y="3789"/>
                </a:lnTo>
                <a:lnTo>
                  <a:pt x="880129" y="0"/>
                </a:lnTo>
                <a:close/>
              </a:path>
              <a:path w="883919" h="955039">
                <a:moveTo>
                  <a:pt x="883919" y="938105"/>
                </a:moveTo>
                <a:lnTo>
                  <a:pt x="875452" y="938105"/>
                </a:lnTo>
                <a:lnTo>
                  <a:pt x="875452" y="946572"/>
                </a:lnTo>
                <a:lnTo>
                  <a:pt x="883919" y="946572"/>
                </a:lnTo>
                <a:lnTo>
                  <a:pt x="883919" y="938105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057987" y="4619412"/>
            <a:ext cx="6898005" cy="101600"/>
          </a:xfrm>
          <a:custGeom>
            <a:rect l="l" t="t" r="r" b="b"/>
            <a:pathLst>
              <a:path w="6898005" h="101600">
                <a:moveTo>
                  <a:pt x="6846992" y="0"/>
                </a:moveTo>
                <a:lnTo>
                  <a:pt x="6827219" y="3992"/>
                </a:lnTo>
                <a:lnTo>
                  <a:pt x="6811072" y="14879"/>
                </a:lnTo>
                <a:lnTo>
                  <a:pt x="6800185" y="31026"/>
                </a:lnTo>
                <a:lnTo>
                  <a:pt x="6796192" y="50800"/>
                </a:lnTo>
                <a:lnTo>
                  <a:pt x="6800185" y="70573"/>
                </a:lnTo>
                <a:lnTo>
                  <a:pt x="6811072" y="86721"/>
                </a:lnTo>
                <a:lnTo>
                  <a:pt x="6827219" y="97607"/>
                </a:lnTo>
                <a:lnTo>
                  <a:pt x="6846992" y="101600"/>
                </a:lnTo>
                <a:lnTo>
                  <a:pt x="6866766" y="97607"/>
                </a:lnTo>
                <a:lnTo>
                  <a:pt x="6882913" y="86721"/>
                </a:lnTo>
                <a:lnTo>
                  <a:pt x="6893800" y="70573"/>
                </a:lnTo>
                <a:lnTo>
                  <a:pt x="6894374" y="67734"/>
                </a:lnTo>
                <a:lnTo>
                  <a:pt x="6807200" y="67734"/>
                </a:lnTo>
                <a:lnTo>
                  <a:pt x="6807200" y="33867"/>
                </a:lnTo>
                <a:lnTo>
                  <a:pt x="6894374" y="33867"/>
                </a:lnTo>
                <a:lnTo>
                  <a:pt x="6893800" y="31026"/>
                </a:lnTo>
                <a:lnTo>
                  <a:pt x="6882913" y="14879"/>
                </a:lnTo>
                <a:lnTo>
                  <a:pt x="6866766" y="3992"/>
                </a:lnTo>
                <a:lnTo>
                  <a:pt x="6846992" y="0"/>
                </a:lnTo>
                <a:close/>
              </a:path>
              <a:path w="6898005" h="101600">
                <a:moveTo>
                  <a:pt x="6799611" y="33867"/>
                </a:moveTo>
                <a:lnTo>
                  <a:pt x="6773332" y="33867"/>
                </a:lnTo>
                <a:lnTo>
                  <a:pt x="6773332" y="67734"/>
                </a:lnTo>
                <a:lnTo>
                  <a:pt x="6799611" y="67734"/>
                </a:lnTo>
                <a:lnTo>
                  <a:pt x="6796192" y="50800"/>
                </a:lnTo>
                <a:lnTo>
                  <a:pt x="6799611" y="33867"/>
                </a:lnTo>
                <a:close/>
              </a:path>
              <a:path w="6898005" h="101600">
                <a:moveTo>
                  <a:pt x="6841065" y="33867"/>
                </a:moveTo>
                <a:lnTo>
                  <a:pt x="6807200" y="33867"/>
                </a:lnTo>
                <a:lnTo>
                  <a:pt x="6807200" y="67734"/>
                </a:lnTo>
                <a:lnTo>
                  <a:pt x="6841065" y="67734"/>
                </a:lnTo>
                <a:lnTo>
                  <a:pt x="6841065" y="33867"/>
                </a:lnTo>
                <a:close/>
              </a:path>
              <a:path w="6898005" h="101600">
                <a:moveTo>
                  <a:pt x="6846992" y="33867"/>
                </a:moveTo>
                <a:lnTo>
                  <a:pt x="6841065" y="33867"/>
                </a:lnTo>
                <a:lnTo>
                  <a:pt x="6841065" y="67734"/>
                </a:lnTo>
                <a:lnTo>
                  <a:pt x="6846992" y="67734"/>
                </a:lnTo>
                <a:lnTo>
                  <a:pt x="6846992" y="33867"/>
                </a:lnTo>
                <a:close/>
              </a:path>
              <a:path w="6898005" h="101600">
                <a:moveTo>
                  <a:pt x="6894374" y="33867"/>
                </a:moveTo>
                <a:lnTo>
                  <a:pt x="6846992" y="33867"/>
                </a:lnTo>
                <a:lnTo>
                  <a:pt x="6846992" y="67734"/>
                </a:lnTo>
                <a:lnTo>
                  <a:pt x="6894374" y="67734"/>
                </a:lnTo>
                <a:lnTo>
                  <a:pt x="6897792" y="50800"/>
                </a:lnTo>
                <a:lnTo>
                  <a:pt x="6894374" y="33867"/>
                </a:lnTo>
                <a:close/>
              </a:path>
              <a:path w="6898005" h="101600">
                <a:moveTo>
                  <a:pt x="33865" y="33867"/>
                </a:moveTo>
                <a:lnTo>
                  <a:pt x="0" y="33867"/>
                </a:lnTo>
                <a:lnTo>
                  <a:pt x="0" y="67734"/>
                </a:lnTo>
                <a:lnTo>
                  <a:pt x="33865" y="67734"/>
                </a:lnTo>
                <a:lnTo>
                  <a:pt x="33865" y="33867"/>
                </a:lnTo>
                <a:close/>
              </a:path>
              <a:path w="6898005" h="101600">
                <a:moveTo>
                  <a:pt x="101600" y="33867"/>
                </a:moveTo>
                <a:lnTo>
                  <a:pt x="67732" y="33867"/>
                </a:lnTo>
                <a:lnTo>
                  <a:pt x="67732" y="67734"/>
                </a:lnTo>
                <a:lnTo>
                  <a:pt x="101600" y="67734"/>
                </a:lnTo>
                <a:lnTo>
                  <a:pt x="101600" y="33867"/>
                </a:lnTo>
                <a:close/>
              </a:path>
              <a:path w="6898005" h="101600">
                <a:moveTo>
                  <a:pt x="169332" y="33867"/>
                </a:moveTo>
                <a:lnTo>
                  <a:pt x="135465" y="33867"/>
                </a:lnTo>
                <a:lnTo>
                  <a:pt x="135465" y="67734"/>
                </a:lnTo>
                <a:lnTo>
                  <a:pt x="169332" y="67734"/>
                </a:lnTo>
                <a:lnTo>
                  <a:pt x="169332" y="33867"/>
                </a:lnTo>
                <a:close/>
              </a:path>
              <a:path w="6898005" h="101600">
                <a:moveTo>
                  <a:pt x="237065" y="33867"/>
                </a:moveTo>
                <a:lnTo>
                  <a:pt x="203200" y="33867"/>
                </a:lnTo>
                <a:lnTo>
                  <a:pt x="203200" y="67734"/>
                </a:lnTo>
                <a:lnTo>
                  <a:pt x="237065" y="67734"/>
                </a:lnTo>
                <a:lnTo>
                  <a:pt x="237065" y="33867"/>
                </a:lnTo>
                <a:close/>
              </a:path>
              <a:path w="6898005" h="101600">
                <a:moveTo>
                  <a:pt x="304800" y="33867"/>
                </a:moveTo>
                <a:lnTo>
                  <a:pt x="270932" y="33867"/>
                </a:lnTo>
                <a:lnTo>
                  <a:pt x="270932" y="67734"/>
                </a:lnTo>
                <a:lnTo>
                  <a:pt x="304800" y="67734"/>
                </a:lnTo>
                <a:lnTo>
                  <a:pt x="304800" y="33867"/>
                </a:lnTo>
                <a:close/>
              </a:path>
              <a:path w="6898005" h="101600">
                <a:moveTo>
                  <a:pt x="372532" y="33867"/>
                </a:moveTo>
                <a:lnTo>
                  <a:pt x="338665" y="33867"/>
                </a:lnTo>
                <a:lnTo>
                  <a:pt x="338665" y="67734"/>
                </a:lnTo>
                <a:lnTo>
                  <a:pt x="372532" y="67734"/>
                </a:lnTo>
                <a:lnTo>
                  <a:pt x="372532" y="33867"/>
                </a:lnTo>
                <a:close/>
              </a:path>
              <a:path w="6898005" h="101600">
                <a:moveTo>
                  <a:pt x="440265" y="33867"/>
                </a:moveTo>
                <a:lnTo>
                  <a:pt x="406400" y="33867"/>
                </a:lnTo>
                <a:lnTo>
                  <a:pt x="406400" y="67734"/>
                </a:lnTo>
                <a:lnTo>
                  <a:pt x="440265" y="67734"/>
                </a:lnTo>
                <a:lnTo>
                  <a:pt x="440265" y="33867"/>
                </a:lnTo>
                <a:close/>
              </a:path>
              <a:path w="6898005" h="101600">
                <a:moveTo>
                  <a:pt x="508000" y="33867"/>
                </a:moveTo>
                <a:lnTo>
                  <a:pt x="474132" y="33867"/>
                </a:lnTo>
                <a:lnTo>
                  <a:pt x="474132" y="67734"/>
                </a:lnTo>
                <a:lnTo>
                  <a:pt x="508000" y="67734"/>
                </a:lnTo>
                <a:lnTo>
                  <a:pt x="508000" y="33867"/>
                </a:lnTo>
                <a:close/>
              </a:path>
              <a:path w="6898005" h="101600">
                <a:moveTo>
                  <a:pt x="575732" y="33867"/>
                </a:moveTo>
                <a:lnTo>
                  <a:pt x="541865" y="33867"/>
                </a:lnTo>
                <a:lnTo>
                  <a:pt x="541865" y="67734"/>
                </a:lnTo>
                <a:lnTo>
                  <a:pt x="575732" y="67734"/>
                </a:lnTo>
                <a:lnTo>
                  <a:pt x="575732" y="33867"/>
                </a:lnTo>
                <a:close/>
              </a:path>
              <a:path w="6898005" h="101600">
                <a:moveTo>
                  <a:pt x="643465" y="33867"/>
                </a:moveTo>
                <a:lnTo>
                  <a:pt x="609600" y="33867"/>
                </a:lnTo>
                <a:lnTo>
                  <a:pt x="609600" y="67734"/>
                </a:lnTo>
                <a:lnTo>
                  <a:pt x="643465" y="67734"/>
                </a:lnTo>
                <a:lnTo>
                  <a:pt x="643465" y="33867"/>
                </a:lnTo>
                <a:close/>
              </a:path>
              <a:path w="6898005" h="101600">
                <a:moveTo>
                  <a:pt x="711200" y="33867"/>
                </a:moveTo>
                <a:lnTo>
                  <a:pt x="677332" y="33867"/>
                </a:lnTo>
                <a:lnTo>
                  <a:pt x="677332" y="67734"/>
                </a:lnTo>
                <a:lnTo>
                  <a:pt x="711200" y="67734"/>
                </a:lnTo>
                <a:lnTo>
                  <a:pt x="711200" y="33867"/>
                </a:lnTo>
                <a:close/>
              </a:path>
              <a:path w="6898005" h="101600">
                <a:moveTo>
                  <a:pt x="778932" y="33867"/>
                </a:moveTo>
                <a:lnTo>
                  <a:pt x="745065" y="33867"/>
                </a:lnTo>
                <a:lnTo>
                  <a:pt x="745065" y="67734"/>
                </a:lnTo>
                <a:lnTo>
                  <a:pt x="778932" y="67734"/>
                </a:lnTo>
                <a:lnTo>
                  <a:pt x="778932" y="33867"/>
                </a:lnTo>
                <a:close/>
              </a:path>
              <a:path w="6898005" h="101600">
                <a:moveTo>
                  <a:pt x="846665" y="33867"/>
                </a:moveTo>
                <a:lnTo>
                  <a:pt x="812800" y="33867"/>
                </a:lnTo>
                <a:lnTo>
                  <a:pt x="812800" y="67734"/>
                </a:lnTo>
                <a:lnTo>
                  <a:pt x="846665" y="67734"/>
                </a:lnTo>
                <a:lnTo>
                  <a:pt x="846665" y="33867"/>
                </a:lnTo>
                <a:close/>
              </a:path>
              <a:path w="6898005" h="101600">
                <a:moveTo>
                  <a:pt x="914400" y="33867"/>
                </a:moveTo>
                <a:lnTo>
                  <a:pt x="880532" y="33867"/>
                </a:lnTo>
                <a:lnTo>
                  <a:pt x="880532" y="67734"/>
                </a:lnTo>
                <a:lnTo>
                  <a:pt x="914400" y="67734"/>
                </a:lnTo>
                <a:lnTo>
                  <a:pt x="914400" y="33867"/>
                </a:lnTo>
                <a:close/>
              </a:path>
              <a:path w="6898005" h="101600">
                <a:moveTo>
                  <a:pt x="982132" y="33867"/>
                </a:moveTo>
                <a:lnTo>
                  <a:pt x="948265" y="33867"/>
                </a:lnTo>
                <a:lnTo>
                  <a:pt x="948265" y="67734"/>
                </a:lnTo>
                <a:lnTo>
                  <a:pt x="982132" y="67734"/>
                </a:lnTo>
                <a:lnTo>
                  <a:pt x="982132" y="33867"/>
                </a:lnTo>
                <a:close/>
              </a:path>
              <a:path w="6898005" h="101600">
                <a:moveTo>
                  <a:pt x="1049865" y="33867"/>
                </a:moveTo>
                <a:lnTo>
                  <a:pt x="1016000" y="33867"/>
                </a:lnTo>
                <a:lnTo>
                  <a:pt x="1016000" y="67734"/>
                </a:lnTo>
                <a:lnTo>
                  <a:pt x="1049865" y="67734"/>
                </a:lnTo>
                <a:lnTo>
                  <a:pt x="1049865" y="33867"/>
                </a:lnTo>
                <a:close/>
              </a:path>
              <a:path w="6898005" h="101600">
                <a:moveTo>
                  <a:pt x="1117600" y="33867"/>
                </a:moveTo>
                <a:lnTo>
                  <a:pt x="1083732" y="33867"/>
                </a:lnTo>
                <a:lnTo>
                  <a:pt x="1083732" y="67734"/>
                </a:lnTo>
                <a:lnTo>
                  <a:pt x="1117600" y="67734"/>
                </a:lnTo>
                <a:lnTo>
                  <a:pt x="1117600" y="33867"/>
                </a:lnTo>
                <a:close/>
              </a:path>
              <a:path w="6898005" h="101600">
                <a:moveTo>
                  <a:pt x="1185332" y="33867"/>
                </a:moveTo>
                <a:lnTo>
                  <a:pt x="1151465" y="33867"/>
                </a:lnTo>
                <a:lnTo>
                  <a:pt x="1151465" y="67734"/>
                </a:lnTo>
                <a:lnTo>
                  <a:pt x="1185332" y="67734"/>
                </a:lnTo>
                <a:lnTo>
                  <a:pt x="1185332" y="33867"/>
                </a:lnTo>
                <a:close/>
              </a:path>
              <a:path w="6898005" h="101600">
                <a:moveTo>
                  <a:pt x="1253065" y="33867"/>
                </a:moveTo>
                <a:lnTo>
                  <a:pt x="1219200" y="33867"/>
                </a:lnTo>
                <a:lnTo>
                  <a:pt x="1219200" y="67734"/>
                </a:lnTo>
                <a:lnTo>
                  <a:pt x="1253065" y="67734"/>
                </a:lnTo>
                <a:lnTo>
                  <a:pt x="1253065" y="33867"/>
                </a:lnTo>
                <a:close/>
              </a:path>
              <a:path w="6898005" h="101600">
                <a:moveTo>
                  <a:pt x="1320800" y="33867"/>
                </a:moveTo>
                <a:lnTo>
                  <a:pt x="1286932" y="33867"/>
                </a:lnTo>
                <a:lnTo>
                  <a:pt x="1286932" y="67734"/>
                </a:lnTo>
                <a:lnTo>
                  <a:pt x="1320800" y="67734"/>
                </a:lnTo>
                <a:lnTo>
                  <a:pt x="1320800" y="33867"/>
                </a:lnTo>
                <a:close/>
              </a:path>
              <a:path w="6898005" h="101600">
                <a:moveTo>
                  <a:pt x="1388532" y="33867"/>
                </a:moveTo>
                <a:lnTo>
                  <a:pt x="1354665" y="33867"/>
                </a:lnTo>
                <a:lnTo>
                  <a:pt x="1354665" y="67734"/>
                </a:lnTo>
                <a:lnTo>
                  <a:pt x="1388532" y="67734"/>
                </a:lnTo>
                <a:lnTo>
                  <a:pt x="1388532" y="33867"/>
                </a:lnTo>
                <a:close/>
              </a:path>
              <a:path w="6898005" h="101600">
                <a:moveTo>
                  <a:pt x="1456265" y="33867"/>
                </a:moveTo>
                <a:lnTo>
                  <a:pt x="1422400" y="33867"/>
                </a:lnTo>
                <a:lnTo>
                  <a:pt x="1422400" y="67734"/>
                </a:lnTo>
                <a:lnTo>
                  <a:pt x="1456265" y="67734"/>
                </a:lnTo>
                <a:lnTo>
                  <a:pt x="1456265" y="33867"/>
                </a:lnTo>
                <a:close/>
              </a:path>
              <a:path w="6898005" h="101600">
                <a:moveTo>
                  <a:pt x="1524000" y="33867"/>
                </a:moveTo>
                <a:lnTo>
                  <a:pt x="1490132" y="33867"/>
                </a:lnTo>
                <a:lnTo>
                  <a:pt x="1490132" y="67734"/>
                </a:lnTo>
                <a:lnTo>
                  <a:pt x="1524000" y="67734"/>
                </a:lnTo>
                <a:lnTo>
                  <a:pt x="1524000" y="33867"/>
                </a:lnTo>
                <a:close/>
              </a:path>
              <a:path w="6898005" h="101600">
                <a:moveTo>
                  <a:pt x="1591732" y="33867"/>
                </a:moveTo>
                <a:lnTo>
                  <a:pt x="1557865" y="33867"/>
                </a:lnTo>
                <a:lnTo>
                  <a:pt x="1557865" y="67734"/>
                </a:lnTo>
                <a:lnTo>
                  <a:pt x="1591732" y="67734"/>
                </a:lnTo>
                <a:lnTo>
                  <a:pt x="1591732" y="33867"/>
                </a:lnTo>
                <a:close/>
              </a:path>
              <a:path w="6898005" h="101600">
                <a:moveTo>
                  <a:pt x="1659465" y="33867"/>
                </a:moveTo>
                <a:lnTo>
                  <a:pt x="1625600" y="33867"/>
                </a:lnTo>
                <a:lnTo>
                  <a:pt x="1625600" y="67734"/>
                </a:lnTo>
                <a:lnTo>
                  <a:pt x="1659465" y="67734"/>
                </a:lnTo>
                <a:lnTo>
                  <a:pt x="1659465" y="33867"/>
                </a:lnTo>
                <a:close/>
              </a:path>
              <a:path w="6898005" h="101600">
                <a:moveTo>
                  <a:pt x="1727200" y="33867"/>
                </a:moveTo>
                <a:lnTo>
                  <a:pt x="1693332" y="33867"/>
                </a:lnTo>
                <a:lnTo>
                  <a:pt x="1693332" y="67734"/>
                </a:lnTo>
                <a:lnTo>
                  <a:pt x="1727200" y="67734"/>
                </a:lnTo>
                <a:lnTo>
                  <a:pt x="1727200" y="33867"/>
                </a:lnTo>
                <a:close/>
              </a:path>
              <a:path w="6898005" h="101600">
                <a:moveTo>
                  <a:pt x="1794932" y="33867"/>
                </a:moveTo>
                <a:lnTo>
                  <a:pt x="1761065" y="33867"/>
                </a:lnTo>
                <a:lnTo>
                  <a:pt x="1761065" y="67734"/>
                </a:lnTo>
                <a:lnTo>
                  <a:pt x="1794932" y="67734"/>
                </a:lnTo>
                <a:lnTo>
                  <a:pt x="1794932" y="33867"/>
                </a:lnTo>
                <a:close/>
              </a:path>
              <a:path w="6898005" h="101600">
                <a:moveTo>
                  <a:pt x="1862665" y="33867"/>
                </a:moveTo>
                <a:lnTo>
                  <a:pt x="1828800" y="33867"/>
                </a:lnTo>
                <a:lnTo>
                  <a:pt x="1828800" y="67734"/>
                </a:lnTo>
                <a:lnTo>
                  <a:pt x="1862665" y="67734"/>
                </a:lnTo>
                <a:lnTo>
                  <a:pt x="1862665" y="33867"/>
                </a:lnTo>
                <a:close/>
              </a:path>
              <a:path w="6898005" h="101600">
                <a:moveTo>
                  <a:pt x="1930400" y="33867"/>
                </a:moveTo>
                <a:lnTo>
                  <a:pt x="1896532" y="33867"/>
                </a:lnTo>
                <a:lnTo>
                  <a:pt x="1896532" y="67734"/>
                </a:lnTo>
                <a:lnTo>
                  <a:pt x="1930400" y="67734"/>
                </a:lnTo>
                <a:lnTo>
                  <a:pt x="1930400" y="33867"/>
                </a:lnTo>
                <a:close/>
              </a:path>
              <a:path w="6898005" h="101600">
                <a:moveTo>
                  <a:pt x="1998132" y="33867"/>
                </a:moveTo>
                <a:lnTo>
                  <a:pt x="1964265" y="33867"/>
                </a:lnTo>
                <a:lnTo>
                  <a:pt x="1964265" y="67734"/>
                </a:lnTo>
                <a:lnTo>
                  <a:pt x="1998132" y="67734"/>
                </a:lnTo>
                <a:lnTo>
                  <a:pt x="1998132" y="33867"/>
                </a:lnTo>
                <a:close/>
              </a:path>
              <a:path w="6898005" h="101600">
                <a:moveTo>
                  <a:pt x="2065865" y="33867"/>
                </a:moveTo>
                <a:lnTo>
                  <a:pt x="2032000" y="33867"/>
                </a:lnTo>
                <a:lnTo>
                  <a:pt x="2032000" y="67734"/>
                </a:lnTo>
                <a:lnTo>
                  <a:pt x="2065865" y="67734"/>
                </a:lnTo>
                <a:lnTo>
                  <a:pt x="2065865" y="33867"/>
                </a:lnTo>
                <a:close/>
              </a:path>
              <a:path w="6898005" h="101600">
                <a:moveTo>
                  <a:pt x="2133600" y="33867"/>
                </a:moveTo>
                <a:lnTo>
                  <a:pt x="2099732" y="33867"/>
                </a:lnTo>
                <a:lnTo>
                  <a:pt x="2099732" y="67734"/>
                </a:lnTo>
                <a:lnTo>
                  <a:pt x="2133600" y="67734"/>
                </a:lnTo>
                <a:lnTo>
                  <a:pt x="2133600" y="33867"/>
                </a:lnTo>
                <a:close/>
              </a:path>
              <a:path w="6898005" h="101600">
                <a:moveTo>
                  <a:pt x="2201332" y="33867"/>
                </a:moveTo>
                <a:lnTo>
                  <a:pt x="2167465" y="33867"/>
                </a:lnTo>
                <a:lnTo>
                  <a:pt x="2167465" y="67734"/>
                </a:lnTo>
                <a:lnTo>
                  <a:pt x="2201332" y="67734"/>
                </a:lnTo>
                <a:lnTo>
                  <a:pt x="2201332" y="33867"/>
                </a:lnTo>
                <a:close/>
              </a:path>
              <a:path w="6898005" h="101600">
                <a:moveTo>
                  <a:pt x="2269065" y="33867"/>
                </a:moveTo>
                <a:lnTo>
                  <a:pt x="2235200" y="33867"/>
                </a:lnTo>
                <a:lnTo>
                  <a:pt x="2235200" y="67734"/>
                </a:lnTo>
                <a:lnTo>
                  <a:pt x="2269065" y="67734"/>
                </a:lnTo>
                <a:lnTo>
                  <a:pt x="2269065" y="33867"/>
                </a:lnTo>
                <a:close/>
              </a:path>
              <a:path w="6898005" h="101600">
                <a:moveTo>
                  <a:pt x="2336800" y="33867"/>
                </a:moveTo>
                <a:lnTo>
                  <a:pt x="2302932" y="33867"/>
                </a:lnTo>
                <a:lnTo>
                  <a:pt x="2302932" y="67734"/>
                </a:lnTo>
                <a:lnTo>
                  <a:pt x="2336800" y="67734"/>
                </a:lnTo>
                <a:lnTo>
                  <a:pt x="2336800" y="33867"/>
                </a:lnTo>
                <a:close/>
              </a:path>
              <a:path w="6898005" h="101600">
                <a:moveTo>
                  <a:pt x="2404532" y="33867"/>
                </a:moveTo>
                <a:lnTo>
                  <a:pt x="2370665" y="33867"/>
                </a:lnTo>
                <a:lnTo>
                  <a:pt x="2370665" y="67734"/>
                </a:lnTo>
                <a:lnTo>
                  <a:pt x="2404532" y="67734"/>
                </a:lnTo>
                <a:lnTo>
                  <a:pt x="2404532" y="33867"/>
                </a:lnTo>
                <a:close/>
              </a:path>
              <a:path w="6898005" h="101600">
                <a:moveTo>
                  <a:pt x="2472265" y="33867"/>
                </a:moveTo>
                <a:lnTo>
                  <a:pt x="2438400" y="33867"/>
                </a:lnTo>
                <a:lnTo>
                  <a:pt x="2438400" y="67734"/>
                </a:lnTo>
                <a:lnTo>
                  <a:pt x="2472265" y="67734"/>
                </a:lnTo>
                <a:lnTo>
                  <a:pt x="2472265" y="33867"/>
                </a:lnTo>
                <a:close/>
              </a:path>
              <a:path w="6898005" h="101600">
                <a:moveTo>
                  <a:pt x="2540000" y="33867"/>
                </a:moveTo>
                <a:lnTo>
                  <a:pt x="2506132" y="33867"/>
                </a:lnTo>
                <a:lnTo>
                  <a:pt x="2506132" y="67734"/>
                </a:lnTo>
                <a:lnTo>
                  <a:pt x="2540000" y="67734"/>
                </a:lnTo>
                <a:lnTo>
                  <a:pt x="2540000" y="33867"/>
                </a:lnTo>
                <a:close/>
              </a:path>
              <a:path w="6898005" h="101600">
                <a:moveTo>
                  <a:pt x="2607732" y="33867"/>
                </a:moveTo>
                <a:lnTo>
                  <a:pt x="2573865" y="33867"/>
                </a:lnTo>
                <a:lnTo>
                  <a:pt x="2573865" y="67734"/>
                </a:lnTo>
                <a:lnTo>
                  <a:pt x="2607732" y="67734"/>
                </a:lnTo>
                <a:lnTo>
                  <a:pt x="2607732" y="33867"/>
                </a:lnTo>
                <a:close/>
              </a:path>
              <a:path w="6898005" h="101600">
                <a:moveTo>
                  <a:pt x="2675465" y="33867"/>
                </a:moveTo>
                <a:lnTo>
                  <a:pt x="2641600" y="33867"/>
                </a:lnTo>
                <a:lnTo>
                  <a:pt x="2641600" y="67734"/>
                </a:lnTo>
                <a:lnTo>
                  <a:pt x="2675465" y="67734"/>
                </a:lnTo>
                <a:lnTo>
                  <a:pt x="2675465" y="33867"/>
                </a:lnTo>
                <a:close/>
              </a:path>
              <a:path w="6898005" h="101600">
                <a:moveTo>
                  <a:pt x="2743200" y="33867"/>
                </a:moveTo>
                <a:lnTo>
                  <a:pt x="2709332" y="33867"/>
                </a:lnTo>
                <a:lnTo>
                  <a:pt x="2709332" y="67734"/>
                </a:lnTo>
                <a:lnTo>
                  <a:pt x="2743200" y="67734"/>
                </a:lnTo>
                <a:lnTo>
                  <a:pt x="2743200" y="33867"/>
                </a:lnTo>
                <a:close/>
              </a:path>
              <a:path w="6898005" h="101600">
                <a:moveTo>
                  <a:pt x="2810932" y="33867"/>
                </a:moveTo>
                <a:lnTo>
                  <a:pt x="2777065" y="33867"/>
                </a:lnTo>
                <a:lnTo>
                  <a:pt x="2777065" y="67734"/>
                </a:lnTo>
                <a:lnTo>
                  <a:pt x="2810932" y="67734"/>
                </a:lnTo>
                <a:lnTo>
                  <a:pt x="2810932" y="33867"/>
                </a:lnTo>
                <a:close/>
              </a:path>
              <a:path w="6898005" h="101600">
                <a:moveTo>
                  <a:pt x="2878665" y="33867"/>
                </a:moveTo>
                <a:lnTo>
                  <a:pt x="2844800" y="33867"/>
                </a:lnTo>
                <a:lnTo>
                  <a:pt x="2844800" y="67734"/>
                </a:lnTo>
                <a:lnTo>
                  <a:pt x="2878665" y="67734"/>
                </a:lnTo>
                <a:lnTo>
                  <a:pt x="2878665" y="33867"/>
                </a:lnTo>
                <a:close/>
              </a:path>
              <a:path w="6898005" h="101600">
                <a:moveTo>
                  <a:pt x="2946400" y="33867"/>
                </a:moveTo>
                <a:lnTo>
                  <a:pt x="2912532" y="33867"/>
                </a:lnTo>
                <a:lnTo>
                  <a:pt x="2912532" y="67734"/>
                </a:lnTo>
                <a:lnTo>
                  <a:pt x="2946400" y="67734"/>
                </a:lnTo>
                <a:lnTo>
                  <a:pt x="2946400" y="33867"/>
                </a:lnTo>
                <a:close/>
              </a:path>
              <a:path w="6898005" h="101600">
                <a:moveTo>
                  <a:pt x="3014132" y="33867"/>
                </a:moveTo>
                <a:lnTo>
                  <a:pt x="2980265" y="33867"/>
                </a:lnTo>
                <a:lnTo>
                  <a:pt x="2980265" y="67734"/>
                </a:lnTo>
                <a:lnTo>
                  <a:pt x="3014132" y="67734"/>
                </a:lnTo>
                <a:lnTo>
                  <a:pt x="3014132" y="33867"/>
                </a:lnTo>
                <a:close/>
              </a:path>
              <a:path w="6898005" h="101600">
                <a:moveTo>
                  <a:pt x="3081865" y="33867"/>
                </a:moveTo>
                <a:lnTo>
                  <a:pt x="3048000" y="33867"/>
                </a:lnTo>
                <a:lnTo>
                  <a:pt x="3048000" y="67734"/>
                </a:lnTo>
                <a:lnTo>
                  <a:pt x="3081865" y="67734"/>
                </a:lnTo>
                <a:lnTo>
                  <a:pt x="3081865" y="33867"/>
                </a:lnTo>
                <a:close/>
              </a:path>
              <a:path w="6898005" h="101600">
                <a:moveTo>
                  <a:pt x="3149600" y="33867"/>
                </a:moveTo>
                <a:lnTo>
                  <a:pt x="3115732" y="33867"/>
                </a:lnTo>
                <a:lnTo>
                  <a:pt x="3115732" y="67734"/>
                </a:lnTo>
                <a:lnTo>
                  <a:pt x="3149600" y="67734"/>
                </a:lnTo>
                <a:lnTo>
                  <a:pt x="3149600" y="33867"/>
                </a:lnTo>
                <a:close/>
              </a:path>
              <a:path w="6898005" h="101600">
                <a:moveTo>
                  <a:pt x="3217332" y="33867"/>
                </a:moveTo>
                <a:lnTo>
                  <a:pt x="3183465" y="33867"/>
                </a:lnTo>
                <a:lnTo>
                  <a:pt x="3183465" y="67734"/>
                </a:lnTo>
                <a:lnTo>
                  <a:pt x="3217332" y="67734"/>
                </a:lnTo>
                <a:lnTo>
                  <a:pt x="3217332" y="33867"/>
                </a:lnTo>
                <a:close/>
              </a:path>
              <a:path w="6898005" h="101600">
                <a:moveTo>
                  <a:pt x="3285065" y="33867"/>
                </a:moveTo>
                <a:lnTo>
                  <a:pt x="3251200" y="33867"/>
                </a:lnTo>
                <a:lnTo>
                  <a:pt x="3251200" y="67734"/>
                </a:lnTo>
                <a:lnTo>
                  <a:pt x="3285065" y="67734"/>
                </a:lnTo>
                <a:lnTo>
                  <a:pt x="3285065" y="33867"/>
                </a:lnTo>
                <a:close/>
              </a:path>
              <a:path w="6898005" h="101600">
                <a:moveTo>
                  <a:pt x="3352800" y="33867"/>
                </a:moveTo>
                <a:lnTo>
                  <a:pt x="3318932" y="33867"/>
                </a:lnTo>
                <a:lnTo>
                  <a:pt x="3318932" y="67734"/>
                </a:lnTo>
                <a:lnTo>
                  <a:pt x="3352800" y="67734"/>
                </a:lnTo>
                <a:lnTo>
                  <a:pt x="3352800" y="33867"/>
                </a:lnTo>
                <a:close/>
              </a:path>
              <a:path w="6898005" h="101600">
                <a:moveTo>
                  <a:pt x="3420532" y="33867"/>
                </a:moveTo>
                <a:lnTo>
                  <a:pt x="3386665" y="33867"/>
                </a:lnTo>
                <a:lnTo>
                  <a:pt x="3386665" y="67734"/>
                </a:lnTo>
                <a:lnTo>
                  <a:pt x="3420532" y="67734"/>
                </a:lnTo>
                <a:lnTo>
                  <a:pt x="3420532" y="33867"/>
                </a:lnTo>
                <a:close/>
              </a:path>
              <a:path w="6898005" h="101600">
                <a:moveTo>
                  <a:pt x="3488265" y="33867"/>
                </a:moveTo>
                <a:lnTo>
                  <a:pt x="3454400" y="33867"/>
                </a:lnTo>
                <a:lnTo>
                  <a:pt x="3454400" y="67734"/>
                </a:lnTo>
                <a:lnTo>
                  <a:pt x="3488265" y="67734"/>
                </a:lnTo>
                <a:lnTo>
                  <a:pt x="3488265" y="33867"/>
                </a:lnTo>
                <a:close/>
              </a:path>
              <a:path w="6898005" h="101600">
                <a:moveTo>
                  <a:pt x="3556000" y="33867"/>
                </a:moveTo>
                <a:lnTo>
                  <a:pt x="3522132" y="33867"/>
                </a:lnTo>
                <a:lnTo>
                  <a:pt x="3522132" y="67734"/>
                </a:lnTo>
                <a:lnTo>
                  <a:pt x="3556000" y="67734"/>
                </a:lnTo>
                <a:lnTo>
                  <a:pt x="3556000" y="33867"/>
                </a:lnTo>
                <a:close/>
              </a:path>
              <a:path w="6898005" h="101600">
                <a:moveTo>
                  <a:pt x="3623732" y="33867"/>
                </a:moveTo>
                <a:lnTo>
                  <a:pt x="3589865" y="33867"/>
                </a:lnTo>
                <a:lnTo>
                  <a:pt x="3589865" y="67734"/>
                </a:lnTo>
                <a:lnTo>
                  <a:pt x="3623732" y="67734"/>
                </a:lnTo>
                <a:lnTo>
                  <a:pt x="3623732" y="33867"/>
                </a:lnTo>
                <a:close/>
              </a:path>
              <a:path w="6898005" h="101600">
                <a:moveTo>
                  <a:pt x="3691465" y="33867"/>
                </a:moveTo>
                <a:lnTo>
                  <a:pt x="3657600" y="33867"/>
                </a:lnTo>
                <a:lnTo>
                  <a:pt x="3657600" y="67734"/>
                </a:lnTo>
                <a:lnTo>
                  <a:pt x="3691465" y="67734"/>
                </a:lnTo>
                <a:lnTo>
                  <a:pt x="3691465" y="33867"/>
                </a:lnTo>
                <a:close/>
              </a:path>
              <a:path w="6898005" h="101600">
                <a:moveTo>
                  <a:pt x="3759200" y="33867"/>
                </a:moveTo>
                <a:lnTo>
                  <a:pt x="3725332" y="33867"/>
                </a:lnTo>
                <a:lnTo>
                  <a:pt x="3725332" y="67734"/>
                </a:lnTo>
                <a:lnTo>
                  <a:pt x="3759200" y="67734"/>
                </a:lnTo>
                <a:lnTo>
                  <a:pt x="3759200" y="33867"/>
                </a:lnTo>
                <a:close/>
              </a:path>
              <a:path w="6898005" h="101600">
                <a:moveTo>
                  <a:pt x="3826932" y="33867"/>
                </a:moveTo>
                <a:lnTo>
                  <a:pt x="3793065" y="33867"/>
                </a:lnTo>
                <a:lnTo>
                  <a:pt x="3793065" y="67734"/>
                </a:lnTo>
                <a:lnTo>
                  <a:pt x="3826932" y="67734"/>
                </a:lnTo>
                <a:lnTo>
                  <a:pt x="3826932" y="33867"/>
                </a:lnTo>
                <a:close/>
              </a:path>
              <a:path w="6898005" h="101600">
                <a:moveTo>
                  <a:pt x="3894665" y="33867"/>
                </a:moveTo>
                <a:lnTo>
                  <a:pt x="3860800" y="33867"/>
                </a:lnTo>
                <a:lnTo>
                  <a:pt x="3860800" y="67734"/>
                </a:lnTo>
                <a:lnTo>
                  <a:pt x="3894665" y="67734"/>
                </a:lnTo>
                <a:lnTo>
                  <a:pt x="3894665" y="33867"/>
                </a:lnTo>
                <a:close/>
              </a:path>
              <a:path w="6898005" h="101600">
                <a:moveTo>
                  <a:pt x="3962400" y="33867"/>
                </a:moveTo>
                <a:lnTo>
                  <a:pt x="3928532" y="33867"/>
                </a:lnTo>
                <a:lnTo>
                  <a:pt x="3928532" y="67734"/>
                </a:lnTo>
                <a:lnTo>
                  <a:pt x="3962400" y="67734"/>
                </a:lnTo>
                <a:lnTo>
                  <a:pt x="3962400" y="33867"/>
                </a:lnTo>
                <a:close/>
              </a:path>
              <a:path w="6898005" h="101600">
                <a:moveTo>
                  <a:pt x="4030132" y="33867"/>
                </a:moveTo>
                <a:lnTo>
                  <a:pt x="3996265" y="33867"/>
                </a:lnTo>
                <a:lnTo>
                  <a:pt x="3996265" y="67734"/>
                </a:lnTo>
                <a:lnTo>
                  <a:pt x="4030132" y="67734"/>
                </a:lnTo>
                <a:lnTo>
                  <a:pt x="4030132" y="33867"/>
                </a:lnTo>
                <a:close/>
              </a:path>
              <a:path w="6898005" h="101600">
                <a:moveTo>
                  <a:pt x="4097865" y="33867"/>
                </a:moveTo>
                <a:lnTo>
                  <a:pt x="4064000" y="33867"/>
                </a:lnTo>
                <a:lnTo>
                  <a:pt x="4064000" y="67734"/>
                </a:lnTo>
                <a:lnTo>
                  <a:pt x="4097865" y="67734"/>
                </a:lnTo>
                <a:lnTo>
                  <a:pt x="4097865" y="33867"/>
                </a:lnTo>
                <a:close/>
              </a:path>
              <a:path w="6898005" h="101600">
                <a:moveTo>
                  <a:pt x="4165600" y="33867"/>
                </a:moveTo>
                <a:lnTo>
                  <a:pt x="4131732" y="33867"/>
                </a:lnTo>
                <a:lnTo>
                  <a:pt x="4131732" y="67734"/>
                </a:lnTo>
                <a:lnTo>
                  <a:pt x="4165600" y="67734"/>
                </a:lnTo>
                <a:lnTo>
                  <a:pt x="4165600" y="33867"/>
                </a:lnTo>
                <a:close/>
              </a:path>
              <a:path w="6898005" h="101600">
                <a:moveTo>
                  <a:pt x="4233332" y="33867"/>
                </a:moveTo>
                <a:lnTo>
                  <a:pt x="4199465" y="33867"/>
                </a:lnTo>
                <a:lnTo>
                  <a:pt x="4199465" y="67734"/>
                </a:lnTo>
                <a:lnTo>
                  <a:pt x="4233332" y="67734"/>
                </a:lnTo>
                <a:lnTo>
                  <a:pt x="4233332" y="33867"/>
                </a:lnTo>
                <a:close/>
              </a:path>
              <a:path w="6898005" h="101600">
                <a:moveTo>
                  <a:pt x="4301065" y="33867"/>
                </a:moveTo>
                <a:lnTo>
                  <a:pt x="4267200" y="33867"/>
                </a:lnTo>
                <a:lnTo>
                  <a:pt x="4267200" y="67734"/>
                </a:lnTo>
                <a:lnTo>
                  <a:pt x="4301065" y="67734"/>
                </a:lnTo>
                <a:lnTo>
                  <a:pt x="4301065" y="33867"/>
                </a:lnTo>
                <a:close/>
              </a:path>
              <a:path w="6898005" h="101600">
                <a:moveTo>
                  <a:pt x="4368800" y="33867"/>
                </a:moveTo>
                <a:lnTo>
                  <a:pt x="4334932" y="33867"/>
                </a:lnTo>
                <a:lnTo>
                  <a:pt x="4334932" y="67734"/>
                </a:lnTo>
                <a:lnTo>
                  <a:pt x="4368800" y="67734"/>
                </a:lnTo>
                <a:lnTo>
                  <a:pt x="4368800" y="33867"/>
                </a:lnTo>
                <a:close/>
              </a:path>
              <a:path w="6898005" h="101600">
                <a:moveTo>
                  <a:pt x="4436532" y="33867"/>
                </a:moveTo>
                <a:lnTo>
                  <a:pt x="4402665" y="33867"/>
                </a:lnTo>
                <a:lnTo>
                  <a:pt x="4402665" y="67734"/>
                </a:lnTo>
                <a:lnTo>
                  <a:pt x="4436532" y="67734"/>
                </a:lnTo>
                <a:lnTo>
                  <a:pt x="4436532" y="33867"/>
                </a:lnTo>
                <a:close/>
              </a:path>
              <a:path w="6898005" h="101600">
                <a:moveTo>
                  <a:pt x="4504265" y="33867"/>
                </a:moveTo>
                <a:lnTo>
                  <a:pt x="4470400" y="33867"/>
                </a:lnTo>
                <a:lnTo>
                  <a:pt x="4470400" y="67734"/>
                </a:lnTo>
                <a:lnTo>
                  <a:pt x="4504265" y="67734"/>
                </a:lnTo>
                <a:lnTo>
                  <a:pt x="4504265" y="33867"/>
                </a:lnTo>
                <a:close/>
              </a:path>
              <a:path w="6898005" h="101600">
                <a:moveTo>
                  <a:pt x="4572000" y="33867"/>
                </a:moveTo>
                <a:lnTo>
                  <a:pt x="4538132" y="33867"/>
                </a:lnTo>
                <a:lnTo>
                  <a:pt x="4538132" y="67734"/>
                </a:lnTo>
                <a:lnTo>
                  <a:pt x="4572000" y="67734"/>
                </a:lnTo>
                <a:lnTo>
                  <a:pt x="4572000" y="33867"/>
                </a:lnTo>
                <a:close/>
              </a:path>
              <a:path w="6898005" h="101600">
                <a:moveTo>
                  <a:pt x="4639732" y="33867"/>
                </a:moveTo>
                <a:lnTo>
                  <a:pt x="4605865" y="33867"/>
                </a:lnTo>
                <a:lnTo>
                  <a:pt x="4605865" y="67734"/>
                </a:lnTo>
                <a:lnTo>
                  <a:pt x="4639732" y="67734"/>
                </a:lnTo>
                <a:lnTo>
                  <a:pt x="4639732" y="33867"/>
                </a:lnTo>
                <a:close/>
              </a:path>
              <a:path w="6898005" h="101600">
                <a:moveTo>
                  <a:pt x="4707465" y="33867"/>
                </a:moveTo>
                <a:lnTo>
                  <a:pt x="4673600" y="33867"/>
                </a:lnTo>
                <a:lnTo>
                  <a:pt x="4673600" y="67734"/>
                </a:lnTo>
                <a:lnTo>
                  <a:pt x="4707465" y="67734"/>
                </a:lnTo>
                <a:lnTo>
                  <a:pt x="4707465" y="33867"/>
                </a:lnTo>
                <a:close/>
              </a:path>
              <a:path w="6898005" h="101600">
                <a:moveTo>
                  <a:pt x="4775200" y="33867"/>
                </a:moveTo>
                <a:lnTo>
                  <a:pt x="4741332" y="33867"/>
                </a:lnTo>
                <a:lnTo>
                  <a:pt x="4741332" y="67734"/>
                </a:lnTo>
                <a:lnTo>
                  <a:pt x="4775200" y="67734"/>
                </a:lnTo>
                <a:lnTo>
                  <a:pt x="4775200" y="33867"/>
                </a:lnTo>
                <a:close/>
              </a:path>
              <a:path w="6898005" h="101600">
                <a:moveTo>
                  <a:pt x="4842932" y="33867"/>
                </a:moveTo>
                <a:lnTo>
                  <a:pt x="4809065" y="33867"/>
                </a:lnTo>
                <a:lnTo>
                  <a:pt x="4809065" y="67734"/>
                </a:lnTo>
                <a:lnTo>
                  <a:pt x="4842932" y="67734"/>
                </a:lnTo>
                <a:lnTo>
                  <a:pt x="4842932" y="33867"/>
                </a:lnTo>
                <a:close/>
              </a:path>
              <a:path w="6898005" h="101600">
                <a:moveTo>
                  <a:pt x="4910665" y="33867"/>
                </a:moveTo>
                <a:lnTo>
                  <a:pt x="4876800" y="33867"/>
                </a:lnTo>
                <a:lnTo>
                  <a:pt x="4876800" y="67734"/>
                </a:lnTo>
                <a:lnTo>
                  <a:pt x="4910665" y="67734"/>
                </a:lnTo>
                <a:lnTo>
                  <a:pt x="4910665" y="33867"/>
                </a:lnTo>
                <a:close/>
              </a:path>
              <a:path w="6898005" h="101600">
                <a:moveTo>
                  <a:pt x="4978400" y="33867"/>
                </a:moveTo>
                <a:lnTo>
                  <a:pt x="4944532" y="33867"/>
                </a:lnTo>
                <a:lnTo>
                  <a:pt x="4944532" y="67734"/>
                </a:lnTo>
                <a:lnTo>
                  <a:pt x="4978400" y="67734"/>
                </a:lnTo>
                <a:lnTo>
                  <a:pt x="4978400" y="33867"/>
                </a:lnTo>
                <a:close/>
              </a:path>
              <a:path w="6898005" h="101600">
                <a:moveTo>
                  <a:pt x="5046132" y="33867"/>
                </a:moveTo>
                <a:lnTo>
                  <a:pt x="5012265" y="33867"/>
                </a:lnTo>
                <a:lnTo>
                  <a:pt x="5012265" y="67734"/>
                </a:lnTo>
                <a:lnTo>
                  <a:pt x="5046132" y="67734"/>
                </a:lnTo>
                <a:lnTo>
                  <a:pt x="5046132" y="33867"/>
                </a:lnTo>
                <a:close/>
              </a:path>
              <a:path w="6898005" h="101600">
                <a:moveTo>
                  <a:pt x="5113865" y="33867"/>
                </a:moveTo>
                <a:lnTo>
                  <a:pt x="5080000" y="33867"/>
                </a:lnTo>
                <a:lnTo>
                  <a:pt x="5080000" y="67734"/>
                </a:lnTo>
                <a:lnTo>
                  <a:pt x="5113865" y="67734"/>
                </a:lnTo>
                <a:lnTo>
                  <a:pt x="5113865" y="33867"/>
                </a:lnTo>
                <a:close/>
              </a:path>
              <a:path w="6898005" h="101600">
                <a:moveTo>
                  <a:pt x="5181600" y="33867"/>
                </a:moveTo>
                <a:lnTo>
                  <a:pt x="5147732" y="33867"/>
                </a:lnTo>
                <a:lnTo>
                  <a:pt x="5147732" y="67734"/>
                </a:lnTo>
                <a:lnTo>
                  <a:pt x="5181600" y="67734"/>
                </a:lnTo>
                <a:lnTo>
                  <a:pt x="5181600" y="33867"/>
                </a:lnTo>
                <a:close/>
              </a:path>
              <a:path w="6898005" h="101600">
                <a:moveTo>
                  <a:pt x="5249332" y="33867"/>
                </a:moveTo>
                <a:lnTo>
                  <a:pt x="5215465" y="33867"/>
                </a:lnTo>
                <a:lnTo>
                  <a:pt x="5215465" y="67734"/>
                </a:lnTo>
                <a:lnTo>
                  <a:pt x="5249332" y="67734"/>
                </a:lnTo>
                <a:lnTo>
                  <a:pt x="5249332" y="33867"/>
                </a:lnTo>
                <a:close/>
              </a:path>
              <a:path w="6898005" h="101600">
                <a:moveTo>
                  <a:pt x="5317065" y="33867"/>
                </a:moveTo>
                <a:lnTo>
                  <a:pt x="5283200" y="33867"/>
                </a:lnTo>
                <a:lnTo>
                  <a:pt x="5283200" y="67734"/>
                </a:lnTo>
                <a:lnTo>
                  <a:pt x="5317065" y="67734"/>
                </a:lnTo>
                <a:lnTo>
                  <a:pt x="5317065" y="33867"/>
                </a:lnTo>
                <a:close/>
              </a:path>
              <a:path w="6898005" h="101600">
                <a:moveTo>
                  <a:pt x="5384800" y="33867"/>
                </a:moveTo>
                <a:lnTo>
                  <a:pt x="5350932" y="33867"/>
                </a:lnTo>
                <a:lnTo>
                  <a:pt x="5350932" y="67734"/>
                </a:lnTo>
                <a:lnTo>
                  <a:pt x="5384800" y="67734"/>
                </a:lnTo>
                <a:lnTo>
                  <a:pt x="5384800" y="33867"/>
                </a:lnTo>
                <a:close/>
              </a:path>
              <a:path w="6898005" h="101600">
                <a:moveTo>
                  <a:pt x="5452532" y="33867"/>
                </a:moveTo>
                <a:lnTo>
                  <a:pt x="5418665" y="33867"/>
                </a:lnTo>
                <a:lnTo>
                  <a:pt x="5418665" y="67734"/>
                </a:lnTo>
                <a:lnTo>
                  <a:pt x="5452532" y="67734"/>
                </a:lnTo>
                <a:lnTo>
                  <a:pt x="5452532" y="33867"/>
                </a:lnTo>
                <a:close/>
              </a:path>
              <a:path w="6898005" h="101600">
                <a:moveTo>
                  <a:pt x="5520265" y="33867"/>
                </a:moveTo>
                <a:lnTo>
                  <a:pt x="5486400" y="33867"/>
                </a:lnTo>
                <a:lnTo>
                  <a:pt x="5486400" y="67734"/>
                </a:lnTo>
                <a:lnTo>
                  <a:pt x="5520265" y="67734"/>
                </a:lnTo>
                <a:lnTo>
                  <a:pt x="5520265" y="33867"/>
                </a:lnTo>
                <a:close/>
              </a:path>
              <a:path w="6898005" h="101600">
                <a:moveTo>
                  <a:pt x="5588000" y="33867"/>
                </a:moveTo>
                <a:lnTo>
                  <a:pt x="5554132" y="33867"/>
                </a:lnTo>
                <a:lnTo>
                  <a:pt x="5554132" y="67734"/>
                </a:lnTo>
                <a:lnTo>
                  <a:pt x="5588000" y="67734"/>
                </a:lnTo>
                <a:lnTo>
                  <a:pt x="5588000" y="33867"/>
                </a:lnTo>
                <a:close/>
              </a:path>
              <a:path w="6898005" h="101600">
                <a:moveTo>
                  <a:pt x="5655732" y="33867"/>
                </a:moveTo>
                <a:lnTo>
                  <a:pt x="5621865" y="33867"/>
                </a:lnTo>
                <a:lnTo>
                  <a:pt x="5621865" y="67734"/>
                </a:lnTo>
                <a:lnTo>
                  <a:pt x="5655732" y="67734"/>
                </a:lnTo>
                <a:lnTo>
                  <a:pt x="5655732" y="33867"/>
                </a:lnTo>
                <a:close/>
              </a:path>
              <a:path w="6898005" h="101600">
                <a:moveTo>
                  <a:pt x="5723465" y="33867"/>
                </a:moveTo>
                <a:lnTo>
                  <a:pt x="5689600" y="33867"/>
                </a:lnTo>
                <a:lnTo>
                  <a:pt x="5689600" y="67734"/>
                </a:lnTo>
                <a:lnTo>
                  <a:pt x="5723465" y="67734"/>
                </a:lnTo>
                <a:lnTo>
                  <a:pt x="5723465" y="33867"/>
                </a:lnTo>
                <a:close/>
              </a:path>
              <a:path w="6898005" h="101600">
                <a:moveTo>
                  <a:pt x="5791200" y="33867"/>
                </a:moveTo>
                <a:lnTo>
                  <a:pt x="5757332" y="33867"/>
                </a:lnTo>
                <a:lnTo>
                  <a:pt x="5757332" y="67734"/>
                </a:lnTo>
                <a:lnTo>
                  <a:pt x="5791200" y="67734"/>
                </a:lnTo>
                <a:lnTo>
                  <a:pt x="5791200" y="33867"/>
                </a:lnTo>
                <a:close/>
              </a:path>
              <a:path w="6898005" h="101600">
                <a:moveTo>
                  <a:pt x="5858932" y="33867"/>
                </a:moveTo>
                <a:lnTo>
                  <a:pt x="5825065" y="33867"/>
                </a:lnTo>
                <a:lnTo>
                  <a:pt x="5825065" y="67734"/>
                </a:lnTo>
                <a:lnTo>
                  <a:pt x="5858932" y="67734"/>
                </a:lnTo>
                <a:lnTo>
                  <a:pt x="5858932" y="33867"/>
                </a:lnTo>
                <a:close/>
              </a:path>
              <a:path w="6898005" h="101600">
                <a:moveTo>
                  <a:pt x="5926665" y="33867"/>
                </a:moveTo>
                <a:lnTo>
                  <a:pt x="5892800" y="33867"/>
                </a:lnTo>
                <a:lnTo>
                  <a:pt x="5892800" y="67734"/>
                </a:lnTo>
                <a:lnTo>
                  <a:pt x="5926665" y="67734"/>
                </a:lnTo>
                <a:lnTo>
                  <a:pt x="5926665" y="33867"/>
                </a:lnTo>
                <a:close/>
              </a:path>
              <a:path w="6898005" h="101600">
                <a:moveTo>
                  <a:pt x="5994400" y="33867"/>
                </a:moveTo>
                <a:lnTo>
                  <a:pt x="5960532" y="33867"/>
                </a:lnTo>
                <a:lnTo>
                  <a:pt x="5960532" y="67734"/>
                </a:lnTo>
                <a:lnTo>
                  <a:pt x="5994400" y="67734"/>
                </a:lnTo>
                <a:lnTo>
                  <a:pt x="5994400" y="33867"/>
                </a:lnTo>
                <a:close/>
              </a:path>
              <a:path w="6898005" h="101600">
                <a:moveTo>
                  <a:pt x="6062132" y="33867"/>
                </a:moveTo>
                <a:lnTo>
                  <a:pt x="6028265" y="33867"/>
                </a:lnTo>
                <a:lnTo>
                  <a:pt x="6028265" y="67734"/>
                </a:lnTo>
                <a:lnTo>
                  <a:pt x="6062132" y="67734"/>
                </a:lnTo>
                <a:lnTo>
                  <a:pt x="6062132" y="33867"/>
                </a:lnTo>
                <a:close/>
              </a:path>
              <a:path w="6898005" h="101600">
                <a:moveTo>
                  <a:pt x="6129865" y="33867"/>
                </a:moveTo>
                <a:lnTo>
                  <a:pt x="6096000" y="33867"/>
                </a:lnTo>
                <a:lnTo>
                  <a:pt x="6096000" y="67734"/>
                </a:lnTo>
                <a:lnTo>
                  <a:pt x="6129865" y="67734"/>
                </a:lnTo>
                <a:lnTo>
                  <a:pt x="6129865" y="33867"/>
                </a:lnTo>
                <a:close/>
              </a:path>
              <a:path w="6898005" h="101600">
                <a:moveTo>
                  <a:pt x="6197600" y="33867"/>
                </a:moveTo>
                <a:lnTo>
                  <a:pt x="6163732" y="33867"/>
                </a:lnTo>
                <a:lnTo>
                  <a:pt x="6163732" y="67734"/>
                </a:lnTo>
                <a:lnTo>
                  <a:pt x="6197600" y="67734"/>
                </a:lnTo>
                <a:lnTo>
                  <a:pt x="6197600" y="33867"/>
                </a:lnTo>
                <a:close/>
              </a:path>
              <a:path w="6898005" h="101600">
                <a:moveTo>
                  <a:pt x="6265332" y="33867"/>
                </a:moveTo>
                <a:lnTo>
                  <a:pt x="6231465" y="33867"/>
                </a:lnTo>
                <a:lnTo>
                  <a:pt x="6231465" y="67734"/>
                </a:lnTo>
                <a:lnTo>
                  <a:pt x="6265332" y="67734"/>
                </a:lnTo>
                <a:lnTo>
                  <a:pt x="6265332" y="33867"/>
                </a:lnTo>
                <a:close/>
              </a:path>
              <a:path w="6898005" h="101600">
                <a:moveTo>
                  <a:pt x="6333065" y="33867"/>
                </a:moveTo>
                <a:lnTo>
                  <a:pt x="6299200" y="33867"/>
                </a:lnTo>
                <a:lnTo>
                  <a:pt x="6299200" y="67734"/>
                </a:lnTo>
                <a:lnTo>
                  <a:pt x="6333065" y="67734"/>
                </a:lnTo>
                <a:lnTo>
                  <a:pt x="6333065" y="33867"/>
                </a:lnTo>
                <a:close/>
              </a:path>
              <a:path w="6898005" h="101600">
                <a:moveTo>
                  <a:pt x="6400800" y="33867"/>
                </a:moveTo>
                <a:lnTo>
                  <a:pt x="6366932" y="33867"/>
                </a:lnTo>
                <a:lnTo>
                  <a:pt x="6366932" y="67734"/>
                </a:lnTo>
                <a:lnTo>
                  <a:pt x="6400800" y="67734"/>
                </a:lnTo>
                <a:lnTo>
                  <a:pt x="6400800" y="33867"/>
                </a:lnTo>
                <a:close/>
              </a:path>
              <a:path w="6898005" h="101600">
                <a:moveTo>
                  <a:pt x="6468532" y="33867"/>
                </a:moveTo>
                <a:lnTo>
                  <a:pt x="6434665" y="33867"/>
                </a:lnTo>
                <a:lnTo>
                  <a:pt x="6434665" y="67734"/>
                </a:lnTo>
                <a:lnTo>
                  <a:pt x="6468532" y="67734"/>
                </a:lnTo>
                <a:lnTo>
                  <a:pt x="6468532" y="33867"/>
                </a:lnTo>
                <a:close/>
              </a:path>
              <a:path w="6898005" h="101600">
                <a:moveTo>
                  <a:pt x="6536265" y="33867"/>
                </a:moveTo>
                <a:lnTo>
                  <a:pt x="6502400" y="33867"/>
                </a:lnTo>
                <a:lnTo>
                  <a:pt x="6502400" y="67734"/>
                </a:lnTo>
                <a:lnTo>
                  <a:pt x="6536265" y="67734"/>
                </a:lnTo>
                <a:lnTo>
                  <a:pt x="6536265" y="33867"/>
                </a:lnTo>
                <a:close/>
              </a:path>
              <a:path w="6898005" h="101600">
                <a:moveTo>
                  <a:pt x="6604000" y="33867"/>
                </a:moveTo>
                <a:lnTo>
                  <a:pt x="6570132" y="33867"/>
                </a:lnTo>
                <a:lnTo>
                  <a:pt x="6570132" y="67734"/>
                </a:lnTo>
                <a:lnTo>
                  <a:pt x="6604000" y="67734"/>
                </a:lnTo>
                <a:lnTo>
                  <a:pt x="6604000" y="33867"/>
                </a:lnTo>
                <a:close/>
              </a:path>
              <a:path w="6898005" h="101600">
                <a:moveTo>
                  <a:pt x="6671732" y="33867"/>
                </a:moveTo>
                <a:lnTo>
                  <a:pt x="6637865" y="33867"/>
                </a:lnTo>
                <a:lnTo>
                  <a:pt x="6637865" y="67734"/>
                </a:lnTo>
                <a:lnTo>
                  <a:pt x="6671732" y="67734"/>
                </a:lnTo>
                <a:lnTo>
                  <a:pt x="6671732" y="33867"/>
                </a:lnTo>
                <a:close/>
              </a:path>
              <a:path w="6898005" h="101600">
                <a:moveTo>
                  <a:pt x="6739465" y="33867"/>
                </a:moveTo>
                <a:lnTo>
                  <a:pt x="6705600" y="33867"/>
                </a:lnTo>
                <a:lnTo>
                  <a:pt x="6705600" y="67734"/>
                </a:lnTo>
                <a:lnTo>
                  <a:pt x="6739465" y="67734"/>
                </a:lnTo>
                <a:lnTo>
                  <a:pt x="6739465" y="33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433059" y="3964940"/>
            <a:ext cx="44958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70309F"/>
                </a:solidFill>
                <a:latin typeface="Microsoft JhengHei UI"/>
                <a:cs typeface="Microsoft JhengHei UI"/>
              </a:rPr>
              <a:t>可持续数据发展⽣态模型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93727" y="3982720"/>
            <a:ext cx="806450" cy="906780"/>
          </a:xfrm>
          <a:custGeom>
            <a:rect l="l" t="t" r="r" b="b"/>
            <a:pathLst>
              <a:path w="806450" h="906778">
                <a:moveTo>
                  <a:pt x="0" y="906779"/>
                </a:moveTo>
                <a:lnTo>
                  <a:pt x="806026" y="906779"/>
                </a:lnTo>
                <a:lnTo>
                  <a:pt x="806026" y="0"/>
                </a:lnTo>
                <a:lnTo>
                  <a:pt x="0" y="0"/>
                </a:lnTo>
                <a:lnTo>
                  <a:pt x="0" y="90677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231640" y="420370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⼆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50877" y="4084742"/>
            <a:ext cx="867410" cy="941069"/>
          </a:xfrm>
          <a:custGeom>
            <a:rect l="l" t="t" r="r" b="b"/>
            <a:pathLst>
              <a:path w="867410" h="941069">
                <a:moveTo>
                  <a:pt x="0" y="940647"/>
                </a:moveTo>
                <a:lnTo>
                  <a:pt x="866985" y="940647"/>
                </a:lnTo>
                <a:lnTo>
                  <a:pt x="866985" y="0"/>
                </a:lnTo>
                <a:lnTo>
                  <a:pt x="866985" y="940647"/>
                </a:lnTo>
                <a:lnTo>
                  <a:pt x="0" y="940647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42409" y="4076277"/>
            <a:ext cx="883919" cy="957580"/>
          </a:xfrm>
          <a:custGeom>
            <a:rect l="l" t="t" r="r" b="b"/>
            <a:pathLst>
              <a:path w="883919" h="957578">
                <a:moveTo>
                  <a:pt x="866987" y="940645"/>
                </a:moveTo>
                <a:lnTo>
                  <a:pt x="3790" y="940645"/>
                </a:lnTo>
                <a:lnTo>
                  <a:pt x="0" y="944436"/>
                </a:lnTo>
                <a:lnTo>
                  <a:pt x="0" y="953789"/>
                </a:lnTo>
                <a:lnTo>
                  <a:pt x="3790" y="957579"/>
                </a:lnTo>
                <a:lnTo>
                  <a:pt x="880129" y="957579"/>
                </a:lnTo>
                <a:lnTo>
                  <a:pt x="883919" y="953789"/>
                </a:lnTo>
                <a:lnTo>
                  <a:pt x="883919" y="949112"/>
                </a:lnTo>
                <a:lnTo>
                  <a:pt x="866987" y="949112"/>
                </a:lnTo>
                <a:lnTo>
                  <a:pt x="866987" y="940645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7" y="3789"/>
                </a:lnTo>
                <a:lnTo>
                  <a:pt x="866987" y="949112"/>
                </a:lnTo>
                <a:lnTo>
                  <a:pt x="875452" y="949112"/>
                </a:lnTo>
                <a:lnTo>
                  <a:pt x="875452" y="940645"/>
                </a:lnTo>
                <a:lnTo>
                  <a:pt x="883919" y="940645"/>
                </a:lnTo>
                <a:lnTo>
                  <a:pt x="883919" y="3789"/>
                </a:lnTo>
                <a:lnTo>
                  <a:pt x="880129" y="0"/>
                </a:lnTo>
                <a:close/>
              </a:path>
              <a:path w="883919" h="957578">
                <a:moveTo>
                  <a:pt x="883919" y="940645"/>
                </a:moveTo>
                <a:lnTo>
                  <a:pt x="875452" y="940645"/>
                </a:lnTo>
                <a:lnTo>
                  <a:pt x="875452" y="949112"/>
                </a:lnTo>
                <a:lnTo>
                  <a:pt x="883919" y="949112"/>
                </a:lnTo>
                <a:lnTo>
                  <a:pt x="883919" y="940645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79152" y="6147647"/>
            <a:ext cx="6898005" cy="101600"/>
          </a:xfrm>
          <a:custGeom>
            <a:rect l="l" t="t" r="r" b="b"/>
            <a:pathLst>
              <a:path w="6898005" h="101600">
                <a:moveTo>
                  <a:pt x="6846994" y="0"/>
                </a:moveTo>
                <a:lnTo>
                  <a:pt x="6827220" y="3992"/>
                </a:lnTo>
                <a:lnTo>
                  <a:pt x="6811072" y="14878"/>
                </a:lnTo>
                <a:lnTo>
                  <a:pt x="6800186" y="31026"/>
                </a:lnTo>
                <a:lnTo>
                  <a:pt x="6796194" y="50800"/>
                </a:lnTo>
                <a:lnTo>
                  <a:pt x="6800186" y="70573"/>
                </a:lnTo>
                <a:lnTo>
                  <a:pt x="6811072" y="86720"/>
                </a:lnTo>
                <a:lnTo>
                  <a:pt x="6827220" y="97607"/>
                </a:lnTo>
                <a:lnTo>
                  <a:pt x="6846994" y="101600"/>
                </a:lnTo>
                <a:lnTo>
                  <a:pt x="6866767" y="97607"/>
                </a:lnTo>
                <a:lnTo>
                  <a:pt x="6882915" y="86720"/>
                </a:lnTo>
                <a:lnTo>
                  <a:pt x="6893801" y="70573"/>
                </a:lnTo>
                <a:lnTo>
                  <a:pt x="6894375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5" y="33865"/>
                </a:lnTo>
                <a:lnTo>
                  <a:pt x="6893801" y="31026"/>
                </a:lnTo>
                <a:lnTo>
                  <a:pt x="6882915" y="14878"/>
                </a:lnTo>
                <a:lnTo>
                  <a:pt x="6866767" y="3992"/>
                </a:lnTo>
                <a:lnTo>
                  <a:pt x="6846994" y="0"/>
                </a:lnTo>
                <a:close/>
              </a:path>
              <a:path w="6898005" h="101600">
                <a:moveTo>
                  <a:pt x="6799612" y="33865"/>
                </a:moveTo>
                <a:lnTo>
                  <a:pt x="6773334" y="33865"/>
                </a:lnTo>
                <a:lnTo>
                  <a:pt x="6773334" y="67732"/>
                </a:lnTo>
                <a:lnTo>
                  <a:pt x="6799612" y="67732"/>
                </a:lnTo>
                <a:lnTo>
                  <a:pt x="6796194" y="50800"/>
                </a:lnTo>
                <a:lnTo>
                  <a:pt x="6799612" y="33865"/>
                </a:lnTo>
                <a:close/>
              </a:path>
              <a:path w="6898005" h="101600">
                <a:moveTo>
                  <a:pt x="6841067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7" y="67732"/>
                </a:lnTo>
                <a:lnTo>
                  <a:pt x="6841067" y="33865"/>
                </a:lnTo>
                <a:close/>
              </a:path>
              <a:path w="6898005" h="101600">
                <a:moveTo>
                  <a:pt x="6846994" y="33865"/>
                </a:moveTo>
                <a:lnTo>
                  <a:pt x="6841067" y="33865"/>
                </a:lnTo>
                <a:lnTo>
                  <a:pt x="6841067" y="67732"/>
                </a:lnTo>
                <a:lnTo>
                  <a:pt x="6846994" y="67732"/>
                </a:lnTo>
                <a:lnTo>
                  <a:pt x="6846994" y="33865"/>
                </a:lnTo>
                <a:close/>
              </a:path>
              <a:path w="6898005" h="101600">
                <a:moveTo>
                  <a:pt x="6894375" y="33865"/>
                </a:moveTo>
                <a:lnTo>
                  <a:pt x="6846994" y="33865"/>
                </a:lnTo>
                <a:lnTo>
                  <a:pt x="6846994" y="67732"/>
                </a:lnTo>
                <a:lnTo>
                  <a:pt x="6894375" y="67732"/>
                </a:lnTo>
                <a:lnTo>
                  <a:pt x="6897794" y="50800"/>
                </a:lnTo>
                <a:lnTo>
                  <a:pt x="6894375" y="33865"/>
                </a:lnTo>
                <a:close/>
              </a:path>
              <a:path w="6898005" h="101600">
                <a:moveTo>
                  <a:pt x="33867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7" y="67732"/>
                </a:lnTo>
                <a:lnTo>
                  <a:pt x="33867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4" y="33865"/>
                </a:lnTo>
                <a:lnTo>
                  <a:pt x="67734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4" y="33865"/>
                </a:moveTo>
                <a:lnTo>
                  <a:pt x="135467" y="33865"/>
                </a:lnTo>
                <a:lnTo>
                  <a:pt x="135467" y="67732"/>
                </a:lnTo>
                <a:lnTo>
                  <a:pt x="169334" y="67732"/>
                </a:lnTo>
                <a:lnTo>
                  <a:pt x="169334" y="33865"/>
                </a:lnTo>
                <a:close/>
              </a:path>
              <a:path w="6898005" h="101600">
                <a:moveTo>
                  <a:pt x="237067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7" y="67732"/>
                </a:lnTo>
                <a:lnTo>
                  <a:pt x="237067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4" y="33865"/>
                </a:lnTo>
                <a:lnTo>
                  <a:pt x="270934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4" y="33865"/>
                </a:moveTo>
                <a:lnTo>
                  <a:pt x="338667" y="33865"/>
                </a:lnTo>
                <a:lnTo>
                  <a:pt x="338667" y="67732"/>
                </a:lnTo>
                <a:lnTo>
                  <a:pt x="372534" y="67732"/>
                </a:lnTo>
                <a:lnTo>
                  <a:pt x="372534" y="33865"/>
                </a:lnTo>
                <a:close/>
              </a:path>
              <a:path w="6898005" h="101600">
                <a:moveTo>
                  <a:pt x="440267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7" y="67732"/>
                </a:lnTo>
                <a:lnTo>
                  <a:pt x="440267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4" y="33865"/>
                </a:lnTo>
                <a:lnTo>
                  <a:pt x="474134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4" y="33865"/>
                </a:moveTo>
                <a:lnTo>
                  <a:pt x="541867" y="33865"/>
                </a:lnTo>
                <a:lnTo>
                  <a:pt x="541867" y="67732"/>
                </a:lnTo>
                <a:lnTo>
                  <a:pt x="575734" y="67732"/>
                </a:lnTo>
                <a:lnTo>
                  <a:pt x="575734" y="33865"/>
                </a:lnTo>
                <a:close/>
              </a:path>
              <a:path w="6898005" h="101600">
                <a:moveTo>
                  <a:pt x="643467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7" y="67732"/>
                </a:lnTo>
                <a:lnTo>
                  <a:pt x="643467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4" y="33865"/>
                </a:lnTo>
                <a:lnTo>
                  <a:pt x="677334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4" y="33865"/>
                </a:moveTo>
                <a:lnTo>
                  <a:pt x="745067" y="33865"/>
                </a:lnTo>
                <a:lnTo>
                  <a:pt x="745067" y="67732"/>
                </a:lnTo>
                <a:lnTo>
                  <a:pt x="778934" y="67732"/>
                </a:lnTo>
                <a:lnTo>
                  <a:pt x="778934" y="33865"/>
                </a:lnTo>
                <a:close/>
              </a:path>
              <a:path w="6898005" h="101600">
                <a:moveTo>
                  <a:pt x="846667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7" y="67732"/>
                </a:lnTo>
                <a:lnTo>
                  <a:pt x="846667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4" y="33865"/>
                </a:lnTo>
                <a:lnTo>
                  <a:pt x="880534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4" y="33865"/>
                </a:moveTo>
                <a:lnTo>
                  <a:pt x="948267" y="33865"/>
                </a:lnTo>
                <a:lnTo>
                  <a:pt x="948267" y="67732"/>
                </a:lnTo>
                <a:lnTo>
                  <a:pt x="982134" y="67732"/>
                </a:lnTo>
                <a:lnTo>
                  <a:pt x="982134" y="33865"/>
                </a:lnTo>
                <a:close/>
              </a:path>
              <a:path w="6898005" h="101600">
                <a:moveTo>
                  <a:pt x="1049867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7" y="67732"/>
                </a:lnTo>
                <a:lnTo>
                  <a:pt x="1049867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4" y="33865"/>
                </a:lnTo>
                <a:lnTo>
                  <a:pt x="1083734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4" y="33865"/>
                </a:moveTo>
                <a:lnTo>
                  <a:pt x="1151467" y="33865"/>
                </a:lnTo>
                <a:lnTo>
                  <a:pt x="1151467" y="67732"/>
                </a:lnTo>
                <a:lnTo>
                  <a:pt x="1185334" y="67732"/>
                </a:lnTo>
                <a:lnTo>
                  <a:pt x="1185334" y="33865"/>
                </a:lnTo>
                <a:close/>
              </a:path>
              <a:path w="6898005" h="101600">
                <a:moveTo>
                  <a:pt x="1253067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7" y="67732"/>
                </a:lnTo>
                <a:lnTo>
                  <a:pt x="1253067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4" y="33865"/>
                </a:lnTo>
                <a:lnTo>
                  <a:pt x="1286934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4" y="33865"/>
                </a:moveTo>
                <a:lnTo>
                  <a:pt x="1354667" y="33865"/>
                </a:lnTo>
                <a:lnTo>
                  <a:pt x="1354667" y="67732"/>
                </a:lnTo>
                <a:lnTo>
                  <a:pt x="1388534" y="67732"/>
                </a:lnTo>
                <a:lnTo>
                  <a:pt x="1388534" y="33865"/>
                </a:lnTo>
                <a:close/>
              </a:path>
              <a:path w="6898005" h="101600">
                <a:moveTo>
                  <a:pt x="1456267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7" y="67732"/>
                </a:lnTo>
                <a:lnTo>
                  <a:pt x="1456267" y="33865"/>
                </a:lnTo>
                <a:close/>
              </a:path>
              <a:path w="6898005" h="101600">
                <a:moveTo>
                  <a:pt x="1524000" y="33865"/>
                </a:moveTo>
                <a:lnTo>
                  <a:pt x="1490134" y="33865"/>
                </a:lnTo>
                <a:lnTo>
                  <a:pt x="1490134" y="67732"/>
                </a:lnTo>
                <a:lnTo>
                  <a:pt x="1524000" y="67732"/>
                </a:lnTo>
                <a:lnTo>
                  <a:pt x="1524000" y="33865"/>
                </a:lnTo>
                <a:close/>
              </a:path>
              <a:path w="6898005" h="101600">
                <a:moveTo>
                  <a:pt x="1591734" y="33865"/>
                </a:moveTo>
                <a:lnTo>
                  <a:pt x="1557867" y="33865"/>
                </a:lnTo>
                <a:lnTo>
                  <a:pt x="1557867" y="67732"/>
                </a:lnTo>
                <a:lnTo>
                  <a:pt x="1591734" y="67732"/>
                </a:lnTo>
                <a:lnTo>
                  <a:pt x="1591734" y="33865"/>
                </a:lnTo>
                <a:close/>
              </a:path>
              <a:path w="6898005" h="101600">
                <a:moveTo>
                  <a:pt x="1659467" y="33865"/>
                </a:moveTo>
                <a:lnTo>
                  <a:pt x="1625600" y="33865"/>
                </a:lnTo>
                <a:lnTo>
                  <a:pt x="1625600" y="67732"/>
                </a:lnTo>
                <a:lnTo>
                  <a:pt x="1659467" y="67732"/>
                </a:lnTo>
                <a:lnTo>
                  <a:pt x="1659467" y="33865"/>
                </a:lnTo>
                <a:close/>
              </a:path>
              <a:path w="6898005" h="101600">
                <a:moveTo>
                  <a:pt x="1727200" y="33865"/>
                </a:moveTo>
                <a:lnTo>
                  <a:pt x="1693334" y="33865"/>
                </a:lnTo>
                <a:lnTo>
                  <a:pt x="1693334" y="67732"/>
                </a:lnTo>
                <a:lnTo>
                  <a:pt x="1727200" y="67732"/>
                </a:lnTo>
                <a:lnTo>
                  <a:pt x="1727200" y="33865"/>
                </a:lnTo>
                <a:close/>
              </a:path>
              <a:path w="6898005" h="101600">
                <a:moveTo>
                  <a:pt x="1794934" y="33865"/>
                </a:moveTo>
                <a:lnTo>
                  <a:pt x="1761067" y="33865"/>
                </a:lnTo>
                <a:lnTo>
                  <a:pt x="1761067" y="67732"/>
                </a:lnTo>
                <a:lnTo>
                  <a:pt x="1794934" y="67732"/>
                </a:lnTo>
                <a:lnTo>
                  <a:pt x="1794934" y="33865"/>
                </a:lnTo>
                <a:close/>
              </a:path>
              <a:path w="6898005" h="101600">
                <a:moveTo>
                  <a:pt x="1862667" y="33865"/>
                </a:moveTo>
                <a:lnTo>
                  <a:pt x="1828800" y="33865"/>
                </a:lnTo>
                <a:lnTo>
                  <a:pt x="1828800" y="67732"/>
                </a:lnTo>
                <a:lnTo>
                  <a:pt x="1862667" y="67732"/>
                </a:lnTo>
                <a:lnTo>
                  <a:pt x="1862667" y="33865"/>
                </a:lnTo>
                <a:close/>
              </a:path>
              <a:path w="6898005" h="101600">
                <a:moveTo>
                  <a:pt x="1930400" y="33865"/>
                </a:moveTo>
                <a:lnTo>
                  <a:pt x="1896534" y="33865"/>
                </a:lnTo>
                <a:lnTo>
                  <a:pt x="1896534" y="67732"/>
                </a:lnTo>
                <a:lnTo>
                  <a:pt x="1930400" y="67732"/>
                </a:lnTo>
                <a:lnTo>
                  <a:pt x="1930400" y="33865"/>
                </a:lnTo>
                <a:close/>
              </a:path>
              <a:path w="6898005" h="101600">
                <a:moveTo>
                  <a:pt x="1998134" y="33865"/>
                </a:moveTo>
                <a:lnTo>
                  <a:pt x="1964267" y="33865"/>
                </a:lnTo>
                <a:lnTo>
                  <a:pt x="1964267" y="67732"/>
                </a:lnTo>
                <a:lnTo>
                  <a:pt x="1998134" y="67732"/>
                </a:lnTo>
                <a:lnTo>
                  <a:pt x="1998134" y="33865"/>
                </a:lnTo>
                <a:close/>
              </a:path>
              <a:path w="6898005" h="101600">
                <a:moveTo>
                  <a:pt x="2065867" y="33865"/>
                </a:moveTo>
                <a:lnTo>
                  <a:pt x="2032000" y="33865"/>
                </a:lnTo>
                <a:lnTo>
                  <a:pt x="2032000" y="67732"/>
                </a:lnTo>
                <a:lnTo>
                  <a:pt x="2065867" y="67732"/>
                </a:lnTo>
                <a:lnTo>
                  <a:pt x="2065867" y="33865"/>
                </a:lnTo>
                <a:close/>
              </a:path>
              <a:path w="6898005" h="101600">
                <a:moveTo>
                  <a:pt x="2133600" y="33865"/>
                </a:moveTo>
                <a:lnTo>
                  <a:pt x="2099734" y="33865"/>
                </a:lnTo>
                <a:lnTo>
                  <a:pt x="2099734" y="67732"/>
                </a:lnTo>
                <a:lnTo>
                  <a:pt x="2133600" y="67732"/>
                </a:lnTo>
                <a:lnTo>
                  <a:pt x="2133600" y="33865"/>
                </a:lnTo>
                <a:close/>
              </a:path>
              <a:path w="6898005" h="101600">
                <a:moveTo>
                  <a:pt x="2201334" y="33865"/>
                </a:moveTo>
                <a:lnTo>
                  <a:pt x="2167467" y="33865"/>
                </a:lnTo>
                <a:lnTo>
                  <a:pt x="2167467" y="67732"/>
                </a:lnTo>
                <a:lnTo>
                  <a:pt x="2201334" y="67732"/>
                </a:lnTo>
                <a:lnTo>
                  <a:pt x="2201334" y="33865"/>
                </a:lnTo>
                <a:close/>
              </a:path>
              <a:path w="6898005" h="101600">
                <a:moveTo>
                  <a:pt x="2269067" y="33865"/>
                </a:moveTo>
                <a:lnTo>
                  <a:pt x="2235200" y="33865"/>
                </a:lnTo>
                <a:lnTo>
                  <a:pt x="2235200" y="67732"/>
                </a:lnTo>
                <a:lnTo>
                  <a:pt x="2269067" y="67732"/>
                </a:lnTo>
                <a:lnTo>
                  <a:pt x="2269067" y="33865"/>
                </a:lnTo>
                <a:close/>
              </a:path>
              <a:path w="6898005" h="101600">
                <a:moveTo>
                  <a:pt x="2336800" y="33865"/>
                </a:moveTo>
                <a:lnTo>
                  <a:pt x="2302934" y="33865"/>
                </a:lnTo>
                <a:lnTo>
                  <a:pt x="2302934" y="67732"/>
                </a:lnTo>
                <a:lnTo>
                  <a:pt x="2336800" y="67732"/>
                </a:lnTo>
                <a:lnTo>
                  <a:pt x="2336800" y="33865"/>
                </a:lnTo>
                <a:close/>
              </a:path>
              <a:path w="6898005" h="101600">
                <a:moveTo>
                  <a:pt x="2404534" y="33865"/>
                </a:moveTo>
                <a:lnTo>
                  <a:pt x="2370667" y="33865"/>
                </a:lnTo>
                <a:lnTo>
                  <a:pt x="2370667" y="67732"/>
                </a:lnTo>
                <a:lnTo>
                  <a:pt x="2404534" y="67732"/>
                </a:lnTo>
                <a:lnTo>
                  <a:pt x="2404534" y="33865"/>
                </a:lnTo>
                <a:close/>
              </a:path>
              <a:path w="6898005" h="101600">
                <a:moveTo>
                  <a:pt x="2472267" y="33865"/>
                </a:moveTo>
                <a:lnTo>
                  <a:pt x="2438400" y="33865"/>
                </a:lnTo>
                <a:lnTo>
                  <a:pt x="2438400" y="67732"/>
                </a:lnTo>
                <a:lnTo>
                  <a:pt x="2472267" y="67732"/>
                </a:lnTo>
                <a:lnTo>
                  <a:pt x="2472267" y="33865"/>
                </a:lnTo>
                <a:close/>
              </a:path>
              <a:path w="6898005" h="101600">
                <a:moveTo>
                  <a:pt x="2540000" y="33865"/>
                </a:moveTo>
                <a:lnTo>
                  <a:pt x="2506134" y="33865"/>
                </a:lnTo>
                <a:lnTo>
                  <a:pt x="2506134" y="67732"/>
                </a:lnTo>
                <a:lnTo>
                  <a:pt x="2540000" y="67732"/>
                </a:lnTo>
                <a:lnTo>
                  <a:pt x="2540000" y="33865"/>
                </a:lnTo>
                <a:close/>
              </a:path>
              <a:path w="6898005" h="101600">
                <a:moveTo>
                  <a:pt x="2607734" y="33865"/>
                </a:moveTo>
                <a:lnTo>
                  <a:pt x="2573867" y="33865"/>
                </a:lnTo>
                <a:lnTo>
                  <a:pt x="2573867" y="67732"/>
                </a:lnTo>
                <a:lnTo>
                  <a:pt x="2607734" y="67732"/>
                </a:lnTo>
                <a:lnTo>
                  <a:pt x="2607734" y="33865"/>
                </a:lnTo>
                <a:close/>
              </a:path>
              <a:path w="6898005" h="101600">
                <a:moveTo>
                  <a:pt x="2675467" y="33865"/>
                </a:moveTo>
                <a:lnTo>
                  <a:pt x="2641600" y="33865"/>
                </a:lnTo>
                <a:lnTo>
                  <a:pt x="2641600" y="67732"/>
                </a:lnTo>
                <a:lnTo>
                  <a:pt x="2675467" y="67732"/>
                </a:lnTo>
                <a:lnTo>
                  <a:pt x="2675467" y="33865"/>
                </a:lnTo>
                <a:close/>
              </a:path>
              <a:path w="6898005" h="101600">
                <a:moveTo>
                  <a:pt x="2743200" y="33865"/>
                </a:moveTo>
                <a:lnTo>
                  <a:pt x="2709334" y="33865"/>
                </a:lnTo>
                <a:lnTo>
                  <a:pt x="2709334" y="67732"/>
                </a:lnTo>
                <a:lnTo>
                  <a:pt x="2743200" y="67732"/>
                </a:lnTo>
                <a:lnTo>
                  <a:pt x="2743200" y="33865"/>
                </a:lnTo>
                <a:close/>
              </a:path>
              <a:path w="6898005" h="101600">
                <a:moveTo>
                  <a:pt x="2810934" y="33865"/>
                </a:moveTo>
                <a:lnTo>
                  <a:pt x="2777067" y="33865"/>
                </a:lnTo>
                <a:lnTo>
                  <a:pt x="2777067" y="67732"/>
                </a:lnTo>
                <a:lnTo>
                  <a:pt x="2810934" y="67732"/>
                </a:lnTo>
                <a:lnTo>
                  <a:pt x="2810934" y="33865"/>
                </a:lnTo>
                <a:close/>
              </a:path>
              <a:path w="6898005" h="101600">
                <a:moveTo>
                  <a:pt x="2878667" y="33865"/>
                </a:moveTo>
                <a:lnTo>
                  <a:pt x="2844800" y="33865"/>
                </a:lnTo>
                <a:lnTo>
                  <a:pt x="2844800" y="67732"/>
                </a:lnTo>
                <a:lnTo>
                  <a:pt x="2878667" y="67732"/>
                </a:lnTo>
                <a:lnTo>
                  <a:pt x="2878667" y="33865"/>
                </a:lnTo>
                <a:close/>
              </a:path>
              <a:path w="6898005" h="101600">
                <a:moveTo>
                  <a:pt x="2946400" y="33865"/>
                </a:moveTo>
                <a:lnTo>
                  <a:pt x="2912534" y="33865"/>
                </a:lnTo>
                <a:lnTo>
                  <a:pt x="2912534" y="67732"/>
                </a:lnTo>
                <a:lnTo>
                  <a:pt x="2946400" y="67732"/>
                </a:lnTo>
                <a:lnTo>
                  <a:pt x="2946400" y="33865"/>
                </a:lnTo>
                <a:close/>
              </a:path>
              <a:path w="6898005" h="101600">
                <a:moveTo>
                  <a:pt x="3014134" y="33865"/>
                </a:moveTo>
                <a:lnTo>
                  <a:pt x="2980267" y="33865"/>
                </a:lnTo>
                <a:lnTo>
                  <a:pt x="2980267" y="67732"/>
                </a:lnTo>
                <a:lnTo>
                  <a:pt x="3014134" y="67732"/>
                </a:lnTo>
                <a:lnTo>
                  <a:pt x="3014134" y="33865"/>
                </a:lnTo>
                <a:close/>
              </a:path>
              <a:path w="6898005" h="101600">
                <a:moveTo>
                  <a:pt x="3081867" y="33865"/>
                </a:moveTo>
                <a:lnTo>
                  <a:pt x="3048000" y="33865"/>
                </a:lnTo>
                <a:lnTo>
                  <a:pt x="3048000" y="67732"/>
                </a:lnTo>
                <a:lnTo>
                  <a:pt x="3081867" y="67732"/>
                </a:lnTo>
                <a:lnTo>
                  <a:pt x="3081867" y="33865"/>
                </a:lnTo>
                <a:close/>
              </a:path>
              <a:path w="6898005" h="101600">
                <a:moveTo>
                  <a:pt x="3149600" y="33865"/>
                </a:moveTo>
                <a:lnTo>
                  <a:pt x="3115734" y="33865"/>
                </a:lnTo>
                <a:lnTo>
                  <a:pt x="3115734" y="67732"/>
                </a:lnTo>
                <a:lnTo>
                  <a:pt x="3149600" y="67732"/>
                </a:lnTo>
                <a:lnTo>
                  <a:pt x="3149600" y="33865"/>
                </a:lnTo>
                <a:close/>
              </a:path>
              <a:path w="6898005" h="101600">
                <a:moveTo>
                  <a:pt x="3217334" y="33865"/>
                </a:moveTo>
                <a:lnTo>
                  <a:pt x="3183467" y="33865"/>
                </a:lnTo>
                <a:lnTo>
                  <a:pt x="3183467" y="67732"/>
                </a:lnTo>
                <a:lnTo>
                  <a:pt x="3217334" y="67732"/>
                </a:lnTo>
                <a:lnTo>
                  <a:pt x="3217334" y="33865"/>
                </a:lnTo>
                <a:close/>
              </a:path>
              <a:path w="6898005" h="101600">
                <a:moveTo>
                  <a:pt x="3285067" y="33865"/>
                </a:moveTo>
                <a:lnTo>
                  <a:pt x="3251200" y="33865"/>
                </a:lnTo>
                <a:lnTo>
                  <a:pt x="3251200" y="67732"/>
                </a:lnTo>
                <a:lnTo>
                  <a:pt x="3285067" y="67732"/>
                </a:lnTo>
                <a:lnTo>
                  <a:pt x="3285067" y="33865"/>
                </a:lnTo>
                <a:close/>
              </a:path>
              <a:path w="6898005" h="101600">
                <a:moveTo>
                  <a:pt x="3352800" y="33865"/>
                </a:moveTo>
                <a:lnTo>
                  <a:pt x="3318934" y="33865"/>
                </a:lnTo>
                <a:lnTo>
                  <a:pt x="3318934" y="67732"/>
                </a:lnTo>
                <a:lnTo>
                  <a:pt x="3352800" y="67732"/>
                </a:lnTo>
                <a:lnTo>
                  <a:pt x="3352800" y="33865"/>
                </a:lnTo>
                <a:close/>
              </a:path>
              <a:path w="6898005" h="101600">
                <a:moveTo>
                  <a:pt x="3420534" y="33865"/>
                </a:moveTo>
                <a:lnTo>
                  <a:pt x="3386667" y="33865"/>
                </a:lnTo>
                <a:lnTo>
                  <a:pt x="3386667" y="67732"/>
                </a:lnTo>
                <a:lnTo>
                  <a:pt x="3420534" y="67732"/>
                </a:lnTo>
                <a:lnTo>
                  <a:pt x="3420534" y="33865"/>
                </a:lnTo>
                <a:close/>
              </a:path>
              <a:path w="6898005" h="101600">
                <a:moveTo>
                  <a:pt x="3488267" y="33865"/>
                </a:moveTo>
                <a:lnTo>
                  <a:pt x="3454400" y="33865"/>
                </a:lnTo>
                <a:lnTo>
                  <a:pt x="3454400" y="67732"/>
                </a:lnTo>
                <a:lnTo>
                  <a:pt x="3488267" y="67732"/>
                </a:lnTo>
                <a:lnTo>
                  <a:pt x="3488267" y="33865"/>
                </a:lnTo>
                <a:close/>
              </a:path>
              <a:path w="6898005" h="101600">
                <a:moveTo>
                  <a:pt x="3556000" y="33865"/>
                </a:moveTo>
                <a:lnTo>
                  <a:pt x="3522134" y="33865"/>
                </a:lnTo>
                <a:lnTo>
                  <a:pt x="3522134" y="67732"/>
                </a:lnTo>
                <a:lnTo>
                  <a:pt x="3556000" y="67732"/>
                </a:lnTo>
                <a:lnTo>
                  <a:pt x="3556000" y="33865"/>
                </a:lnTo>
                <a:close/>
              </a:path>
              <a:path w="6898005" h="101600">
                <a:moveTo>
                  <a:pt x="3623734" y="33865"/>
                </a:moveTo>
                <a:lnTo>
                  <a:pt x="3589867" y="33865"/>
                </a:lnTo>
                <a:lnTo>
                  <a:pt x="3589867" y="67732"/>
                </a:lnTo>
                <a:lnTo>
                  <a:pt x="3623734" y="67732"/>
                </a:lnTo>
                <a:lnTo>
                  <a:pt x="3623734" y="33865"/>
                </a:lnTo>
                <a:close/>
              </a:path>
              <a:path w="6898005" h="101600">
                <a:moveTo>
                  <a:pt x="3691467" y="33865"/>
                </a:moveTo>
                <a:lnTo>
                  <a:pt x="3657600" y="33865"/>
                </a:lnTo>
                <a:lnTo>
                  <a:pt x="3657600" y="67732"/>
                </a:lnTo>
                <a:lnTo>
                  <a:pt x="3691467" y="67732"/>
                </a:lnTo>
                <a:lnTo>
                  <a:pt x="3691467" y="33865"/>
                </a:lnTo>
                <a:close/>
              </a:path>
              <a:path w="6898005" h="101600">
                <a:moveTo>
                  <a:pt x="3759200" y="33865"/>
                </a:moveTo>
                <a:lnTo>
                  <a:pt x="3725334" y="33865"/>
                </a:lnTo>
                <a:lnTo>
                  <a:pt x="3725334" y="67732"/>
                </a:lnTo>
                <a:lnTo>
                  <a:pt x="3759200" y="67732"/>
                </a:lnTo>
                <a:lnTo>
                  <a:pt x="3759200" y="33865"/>
                </a:lnTo>
                <a:close/>
              </a:path>
              <a:path w="6898005" h="101600">
                <a:moveTo>
                  <a:pt x="3826934" y="33865"/>
                </a:moveTo>
                <a:lnTo>
                  <a:pt x="3793067" y="33865"/>
                </a:lnTo>
                <a:lnTo>
                  <a:pt x="3793067" y="67732"/>
                </a:lnTo>
                <a:lnTo>
                  <a:pt x="3826934" y="67732"/>
                </a:lnTo>
                <a:lnTo>
                  <a:pt x="3826934" y="33865"/>
                </a:lnTo>
                <a:close/>
              </a:path>
              <a:path w="6898005" h="101600">
                <a:moveTo>
                  <a:pt x="3894667" y="33865"/>
                </a:moveTo>
                <a:lnTo>
                  <a:pt x="3860800" y="33865"/>
                </a:lnTo>
                <a:lnTo>
                  <a:pt x="3860800" y="67732"/>
                </a:lnTo>
                <a:lnTo>
                  <a:pt x="3894667" y="67732"/>
                </a:lnTo>
                <a:lnTo>
                  <a:pt x="3894667" y="33865"/>
                </a:lnTo>
                <a:close/>
              </a:path>
              <a:path w="6898005" h="101600">
                <a:moveTo>
                  <a:pt x="3962400" y="33865"/>
                </a:moveTo>
                <a:lnTo>
                  <a:pt x="3928534" y="33865"/>
                </a:lnTo>
                <a:lnTo>
                  <a:pt x="3928534" y="67732"/>
                </a:lnTo>
                <a:lnTo>
                  <a:pt x="3962400" y="67732"/>
                </a:lnTo>
                <a:lnTo>
                  <a:pt x="3962400" y="33865"/>
                </a:lnTo>
                <a:close/>
              </a:path>
              <a:path w="6898005" h="101600">
                <a:moveTo>
                  <a:pt x="4030134" y="33865"/>
                </a:moveTo>
                <a:lnTo>
                  <a:pt x="3996267" y="33865"/>
                </a:lnTo>
                <a:lnTo>
                  <a:pt x="3996267" y="67732"/>
                </a:lnTo>
                <a:lnTo>
                  <a:pt x="4030134" y="67732"/>
                </a:lnTo>
                <a:lnTo>
                  <a:pt x="4030134" y="33865"/>
                </a:lnTo>
                <a:close/>
              </a:path>
              <a:path w="6898005" h="101600">
                <a:moveTo>
                  <a:pt x="4097867" y="33865"/>
                </a:moveTo>
                <a:lnTo>
                  <a:pt x="4064000" y="33865"/>
                </a:lnTo>
                <a:lnTo>
                  <a:pt x="4064000" y="67732"/>
                </a:lnTo>
                <a:lnTo>
                  <a:pt x="4097867" y="67732"/>
                </a:lnTo>
                <a:lnTo>
                  <a:pt x="4097867" y="33865"/>
                </a:lnTo>
                <a:close/>
              </a:path>
              <a:path w="6898005" h="101600">
                <a:moveTo>
                  <a:pt x="4165600" y="33865"/>
                </a:moveTo>
                <a:lnTo>
                  <a:pt x="4131734" y="33865"/>
                </a:lnTo>
                <a:lnTo>
                  <a:pt x="4131734" y="67732"/>
                </a:lnTo>
                <a:lnTo>
                  <a:pt x="4165600" y="67732"/>
                </a:lnTo>
                <a:lnTo>
                  <a:pt x="4165600" y="33865"/>
                </a:lnTo>
                <a:close/>
              </a:path>
              <a:path w="6898005" h="101600">
                <a:moveTo>
                  <a:pt x="4233334" y="33865"/>
                </a:moveTo>
                <a:lnTo>
                  <a:pt x="4199467" y="33865"/>
                </a:lnTo>
                <a:lnTo>
                  <a:pt x="4199467" y="67732"/>
                </a:lnTo>
                <a:lnTo>
                  <a:pt x="4233334" y="67732"/>
                </a:lnTo>
                <a:lnTo>
                  <a:pt x="4233334" y="33865"/>
                </a:lnTo>
                <a:close/>
              </a:path>
              <a:path w="6898005" h="101600">
                <a:moveTo>
                  <a:pt x="4301067" y="33865"/>
                </a:moveTo>
                <a:lnTo>
                  <a:pt x="4267200" y="33865"/>
                </a:lnTo>
                <a:lnTo>
                  <a:pt x="4267200" y="67732"/>
                </a:lnTo>
                <a:lnTo>
                  <a:pt x="4301067" y="67732"/>
                </a:lnTo>
                <a:lnTo>
                  <a:pt x="4301067" y="33865"/>
                </a:lnTo>
                <a:close/>
              </a:path>
              <a:path w="6898005" h="101600">
                <a:moveTo>
                  <a:pt x="4368800" y="33865"/>
                </a:moveTo>
                <a:lnTo>
                  <a:pt x="4334934" y="33865"/>
                </a:lnTo>
                <a:lnTo>
                  <a:pt x="4334934" y="67732"/>
                </a:lnTo>
                <a:lnTo>
                  <a:pt x="4368800" y="67732"/>
                </a:lnTo>
                <a:lnTo>
                  <a:pt x="4368800" y="33865"/>
                </a:lnTo>
                <a:close/>
              </a:path>
              <a:path w="6898005" h="101600">
                <a:moveTo>
                  <a:pt x="4436534" y="33865"/>
                </a:moveTo>
                <a:lnTo>
                  <a:pt x="4402667" y="33865"/>
                </a:lnTo>
                <a:lnTo>
                  <a:pt x="4402667" y="67732"/>
                </a:lnTo>
                <a:lnTo>
                  <a:pt x="4436534" y="67732"/>
                </a:lnTo>
                <a:lnTo>
                  <a:pt x="4436534" y="33865"/>
                </a:lnTo>
                <a:close/>
              </a:path>
              <a:path w="6898005" h="101600">
                <a:moveTo>
                  <a:pt x="4504267" y="33865"/>
                </a:moveTo>
                <a:lnTo>
                  <a:pt x="4470400" y="33865"/>
                </a:lnTo>
                <a:lnTo>
                  <a:pt x="4470400" y="67732"/>
                </a:lnTo>
                <a:lnTo>
                  <a:pt x="4504267" y="67732"/>
                </a:lnTo>
                <a:lnTo>
                  <a:pt x="4504267" y="33865"/>
                </a:lnTo>
                <a:close/>
              </a:path>
              <a:path w="6898005" h="101600">
                <a:moveTo>
                  <a:pt x="4572000" y="33865"/>
                </a:moveTo>
                <a:lnTo>
                  <a:pt x="4538134" y="33865"/>
                </a:lnTo>
                <a:lnTo>
                  <a:pt x="4538134" y="67732"/>
                </a:lnTo>
                <a:lnTo>
                  <a:pt x="4572000" y="67732"/>
                </a:lnTo>
                <a:lnTo>
                  <a:pt x="4572000" y="33865"/>
                </a:lnTo>
                <a:close/>
              </a:path>
              <a:path w="6898005" h="101600">
                <a:moveTo>
                  <a:pt x="4639734" y="33865"/>
                </a:moveTo>
                <a:lnTo>
                  <a:pt x="4605867" y="33865"/>
                </a:lnTo>
                <a:lnTo>
                  <a:pt x="4605867" y="67732"/>
                </a:lnTo>
                <a:lnTo>
                  <a:pt x="4639734" y="67732"/>
                </a:lnTo>
                <a:lnTo>
                  <a:pt x="4639734" y="33865"/>
                </a:lnTo>
                <a:close/>
              </a:path>
              <a:path w="6898005" h="101600">
                <a:moveTo>
                  <a:pt x="4707467" y="33865"/>
                </a:moveTo>
                <a:lnTo>
                  <a:pt x="4673600" y="33865"/>
                </a:lnTo>
                <a:lnTo>
                  <a:pt x="4673600" y="67732"/>
                </a:lnTo>
                <a:lnTo>
                  <a:pt x="4707467" y="67732"/>
                </a:lnTo>
                <a:lnTo>
                  <a:pt x="4707467" y="33865"/>
                </a:lnTo>
                <a:close/>
              </a:path>
              <a:path w="6898005" h="101600">
                <a:moveTo>
                  <a:pt x="4775200" y="33865"/>
                </a:moveTo>
                <a:lnTo>
                  <a:pt x="4741334" y="33865"/>
                </a:lnTo>
                <a:lnTo>
                  <a:pt x="4741334" y="67732"/>
                </a:lnTo>
                <a:lnTo>
                  <a:pt x="4775200" y="67732"/>
                </a:lnTo>
                <a:lnTo>
                  <a:pt x="4775200" y="33865"/>
                </a:lnTo>
                <a:close/>
              </a:path>
              <a:path w="6898005" h="101600">
                <a:moveTo>
                  <a:pt x="4842934" y="33865"/>
                </a:moveTo>
                <a:lnTo>
                  <a:pt x="4809067" y="33865"/>
                </a:lnTo>
                <a:lnTo>
                  <a:pt x="4809067" y="67732"/>
                </a:lnTo>
                <a:lnTo>
                  <a:pt x="4842934" y="67732"/>
                </a:lnTo>
                <a:lnTo>
                  <a:pt x="4842934" y="33865"/>
                </a:lnTo>
                <a:close/>
              </a:path>
              <a:path w="6898005" h="101600">
                <a:moveTo>
                  <a:pt x="4910667" y="33865"/>
                </a:moveTo>
                <a:lnTo>
                  <a:pt x="4876800" y="33865"/>
                </a:lnTo>
                <a:lnTo>
                  <a:pt x="4876800" y="67732"/>
                </a:lnTo>
                <a:lnTo>
                  <a:pt x="4910667" y="67732"/>
                </a:lnTo>
                <a:lnTo>
                  <a:pt x="4910667" y="33865"/>
                </a:lnTo>
                <a:close/>
              </a:path>
              <a:path w="6898005" h="101600">
                <a:moveTo>
                  <a:pt x="4978400" y="33865"/>
                </a:moveTo>
                <a:lnTo>
                  <a:pt x="4944534" y="33865"/>
                </a:lnTo>
                <a:lnTo>
                  <a:pt x="4944534" y="67732"/>
                </a:lnTo>
                <a:lnTo>
                  <a:pt x="4978400" y="67732"/>
                </a:lnTo>
                <a:lnTo>
                  <a:pt x="4978400" y="33865"/>
                </a:lnTo>
                <a:close/>
              </a:path>
              <a:path w="6898005" h="101600">
                <a:moveTo>
                  <a:pt x="5046134" y="33865"/>
                </a:moveTo>
                <a:lnTo>
                  <a:pt x="5012267" y="33865"/>
                </a:lnTo>
                <a:lnTo>
                  <a:pt x="5012267" y="67732"/>
                </a:lnTo>
                <a:lnTo>
                  <a:pt x="5046134" y="67732"/>
                </a:lnTo>
                <a:lnTo>
                  <a:pt x="5046134" y="33865"/>
                </a:lnTo>
                <a:close/>
              </a:path>
              <a:path w="6898005" h="101600">
                <a:moveTo>
                  <a:pt x="5113867" y="33865"/>
                </a:moveTo>
                <a:lnTo>
                  <a:pt x="5080000" y="33865"/>
                </a:lnTo>
                <a:lnTo>
                  <a:pt x="5080000" y="67732"/>
                </a:lnTo>
                <a:lnTo>
                  <a:pt x="5113867" y="67732"/>
                </a:lnTo>
                <a:lnTo>
                  <a:pt x="5113867" y="33865"/>
                </a:lnTo>
                <a:close/>
              </a:path>
              <a:path w="6898005" h="101600">
                <a:moveTo>
                  <a:pt x="5181600" y="33865"/>
                </a:moveTo>
                <a:lnTo>
                  <a:pt x="5147734" y="33865"/>
                </a:lnTo>
                <a:lnTo>
                  <a:pt x="5147734" y="67732"/>
                </a:lnTo>
                <a:lnTo>
                  <a:pt x="5181600" y="67732"/>
                </a:lnTo>
                <a:lnTo>
                  <a:pt x="5181600" y="33865"/>
                </a:lnTo>
                <a:close/>
              </a:path>
              <a:path w="6898005" h="101600">
                <a:moveTo>
                  <a:pt x="5249334" y="33865"/>
                </a:moveTo>
                <a:lnTo>
                  <a:pt x="5215467" y="33865"/>
                </a:lnTo>
                <a:lnTo>
                  <a:pt x="5215467" y="67732"/>
                </a:lnTo>
                <a:lnTo>
                  <a:pt x="5249334" y="67732"/>
                </a:lnTo>
                <a:lnTo>
                  <a:pt x="5249334" y="33865"/>
                </a:lnTo>
                <a:close/>
              </a:path>
              <a:path w="6898005" h="101600">
                <a:moveTo>
                  <a:pt x="5317067" y="33865"/>
                </a:moveTo>
                <a:lnTo>
                  <a:pt x="5283200" y="33865"/>
                </a:lnTo>
                <a:lnTo>
                  <a:pt x="5283200" y="67732"/>
                </a:lnTo>
                <a:lnTo>
                  <a:pt x="5317067" y="67732"/>
                </a:lnTo>
                <a:lnTo>
                  <a:pt x="5317067" y="33865"/>
                </a:lnTo>
                <a:close/>
              </a:path>
              <a:path w="6898005" h="101600">
                <a:moveTo>
                  <a:pt x="5384800" y="33865"/>
                </a:moveTo>
                <a:lnTo>
                  <a:pt x="5350934" y="33865"/>
                </a:lnTo>
                <a:lnTo>
                  <a:pt x="5350934" y="67732"/>
                </a:lnTo>
                <a:lnTo>
                  <a:pt x="5384800" y="67732"/>
                </a:lnTo>
                <a:lnTo>
                  <a:pt x="5384800" y="33865"/>
                </a:lnTo>
                <a:close/>
              </a:path>
              <a:path w="6898005" h="101600">
                <a:moveTo>
                  <a:pt x="5452534" y="33865"/>
                </a:moveTo>
                <a:lnTo>
                  <a:pt x="5418667" y="33865"/>
                </a:lnTo>
                <a:lnTo>
                  <a:pt x="5418667" y="67732"/>
                </a:lnTo>
                <a:lnTo>
                  <a:pt x="5452534" y="67732"/>
                </a:lnTo>
                <a:lnTo>
                  <a:pt x="5452534" y="33865"/>
                </a:lnTo>
                <a:close/>
              </a:path>
              <a:path w="6898005" h="101600">
                <a:moveTo>
                  <a:pt x="5520267" y="33865"/>
                </a:moveTo>
                <a:lnTo>
                  <a:pt x="5486400" y="33865"/>
                </a:lnTo>
                <a:lnTo>
                  <a:pt x="5486400" y="67732"/>
                </a:lnTo>
                <a:lnTo>
                  <a:pt x="5520267" y="67732"/>
                </a:lnTo>
                <a:lnTo>
                  <a:pt x="5520267" y="33865"/>
                </a:lnTo>
                <a:close/>
              </a:path>
              <a:path w="6898005" h="101600">
                <a:moveTo>
                  <a:pt x="5588000" y="33865"/>
                </a:moveTo>
                <a:lnTo>
                  <a:pt x="5554134" y="33865"/>
                </a:lnTo>
                <a:lnTo>
                  <a:pt x="5554134" y="67732"/>
                </a:lnTo>
                <a:lnTo>
                  <a:pt x="5588000" y="67732"/>
                </a:lnTo>
                <a:lnTo>
                  <a:pt x="5588000" y="33865"/>
                </a:lnTo>
                <a:close/>
              </a:path>
              <a:path w="6898005" h="101600">
                <a:moveTo>
                  <a:pt x="5655734" y="33865"/>
                </a:moveTo>
                <a:lnTo>
                  <a:pt x="5621867" y="33865"/>
                </a:lnTo>
                <a:lnTo>
                  <a:pt x="5621867" y="67732"/>
                </a:lnTo>
                <a:lnTo>
                  <a:pt x="5655734" y="67732"/>
                </a:lnTo>
                <a:lnTo>
                  <a:pt x="5655734" y="33865"/>
                </a:lnTo>
                <a:close/>
              </a:path>
              <a:path w="6898005" h="101600">
                <a:moveTo>
                  <a:pt x="5723467" y="33865"/>
                </a:moveTo>
                <a:lnTo>
                  <a:pt x="5689600" y="33865"/>
                </a:lnTo>
                <a:lnTo>
                  <a:pt x="5689600" y="67732"/>
                </a:lnTo>
                <a:lnTo>
                  <a:pt x="5723467" y="67732"/>
                </a:lnTo>
                <a:lnTo>
                  <a:pt x="5723467" y="33865"/>
                </a:lnTo>
                <a:close/>
              </a:path>
              <a:path w="6898005" h="101600">
                <a:moveTo>
                  <a:pt x="5791200" y="33865"/>
                </a:moveTo>
                <a:lnTo>
                  <a:pt x="5757334" y="33865"/>
                </a:lnTo>
                <a:lnTo>
                  <a:pt x="5757334" y="67732"/>
                </a:lnTo>
                <a:lnTo>
                  <a:pt x="5791200" y="67732"/>
                </a:lnTo>
                <a:lnTo>
                  <a:pt x="5791200" y="33865"/>
                </a:lnTo>
                <a:close/>
              </a:path>
              <a:path w="6898005" h="101600">
                <a:moveTo>
                  <a:pt x="5858934" y="33865"/>
                </a:moveTo>
                <a:lnTo>
                  <a:pt x="5825067" y="33865"/>
                </a:lnTo>
                <a:lnTo>
                  <a:pt x="5825067" y="67732"/>
                </a:lnTo>
                <a:lnTo>
                  <a:pt x="5858934" y="67732"/>
                </a:lnTo>
                <a:lnTo>
                  <a:pt x="5858934" y="33865"/>
                </a:lnTo>
                <a:close/>
              </a:path>
              <a:path w="6898005" h="101600">
                <a:moveTo>
                  <a:pt x="5926667" y="33865"/>
                </a:moveTo>
                <a:lnTo>
                  <a:pt x="5892800" y="33865"/>
                </a:lnTo>
                <a:lnTo>
                  <a:pt x="5892800" y="67732"/>
                </a:lnTo>
                <a:lnTo>
                  <a:pt x="5926667" y="67732"/>
                </a:lnTo>
                <a:lnTo>
                  <a:pt x="5926667" y="33865"/>
                </a:lnTo>
                <a:close/>
              </a:path>
              <a:path w="6898005" h="101600">
                <a:moveTo>
                  <a:pt x="5994400" y="33865"/>
                </a:moveTo>
                <a:lnTo>
                  <a:pt x="5960534" y="33865"/>
                </a:lnTo>
                <a:lnTo>
                  <a:pt x="5960534" y="67732"/>
                </a:lnTo>
                <a:lnTo>
                  <a:pt x="5994400" y="67732"/>
                </a:lnTo>
                <a:lnTo>
                  <a:pt x="5994400" y="33865"/>
                </a:lnTo>
                <a:close/>
              </a:path>
              <a:path w="6898005" h="101600">
                <a:moveTo>
                  <a:pt x="6062134" y="33865"/>
                </a:moveTo>
                <a:lnTo>
                  <a:pt x="6028267" y="33865"/>
                </a:lnTo>
                <a:lnTo>
                  <a:pt x="6028267" y="67732"/>
                </a:lnTo>
                <a:lnTo>
                  <a:pt x="6062134" y="67732"/>
                </a:lnTo>
                <a:lnTo>
                  <a:pt x="6062134" y="33865"/>
                </a:lnTo>
                <a:close/>
              </a:path>
              <a:path w="6898005" h="101600">
                <a:moveTo>
                  <a:pt x="6129867" y="33865"/>
                </a:moveTo>
                <a:lnTo>
                  <a:pt x="6096000" y="33865"/>
                </a:lnTo>
                <a:lnTo>
                  <a:pt x="6096000" y="67732"/>
                </a:lnTo>
                <a:lnTo>
                  <a:pt x="6129867" y="67732"/>
                </a:lnTo>
                <a:lnTo>
                  <a:pt x="6129867" y="33865"/>
                </a:lnTo>
                <a:close/>
              </a:path>
              <a:path w="6898005" h="101600">
                <a:moveTo>
                  <a:pt x="6197600" y="33865"/>
                </a:moveTo>
                <a:lnTo>
                  <a:pt x="6163734" y="33865"/>
                </a:lnTo>
                <a:lnTo>
                  <a:pt x="6163734" y="67732"/>
                </a:lnTo>
                <a:lnTo>
                  <a:pt x="6197600" y="67732"/>
                </a:lnTo>
                <a:lnTo>
                  <a:pt x="6197600" y="33865"/>
                </a:lnTo>
                <a:close/>
              </a:path>
              <a:path w="6898005" h="101600">
                <a:moveTo>
                  <a:pt x="6265334" y="33865"/>
                </a:moveTo>
                <a:lnTo>
                  <a:pt x="6231467" y="33865"/>
                </a:lnTo>
                <a:lnTo>
                  <a:pt x="6231467" y="67732"/>
                </a:lnTo>
                <a:lnTo>
                  <a:pt x="6265334" y="67732"/>
                </a:lnTo>
                <a:lnTo>
                  <a:pt x="6265334" y="33865"/>
                </a:lnTo>
                <a:close/>
              </a:path>
              <a:path w="6898005" h="101600">
                <a:moveTo>
                  <a:pt x="6333067" y="33865"/>
                </a:moveTo>
                <a:lnTo>
                  <a:pt x="6299200" y="33865"/>
                </a:lnTo>
                <a:lnTo>
                  <a:pt x="6299200" y="67732"/>
                </a:lnTo>
                <a:lnTo>
                  <a:pt x="6333067" y="67732"/>
                </a:lnTo>
                <a:lnTo>
                  <a:pt x="6333067" y="33865"/>
                </a:lnTo>
                <a:close/>
              </a:path>
              <a:path w="6898005" h="101600">
                <a:moveTo>
                  <a:pt x="6400800" y="33865"/>
                </a:moveTo>
                <a:lnTo>
                  <a:pt x="6366934" y="33865"/>
                </a:lnTo>
                <a:lnTo>
                  <a:pt x="6366934" y="67732"/>
                </a:lnTo>
                <a:lnTo>
                  <a:pt x="6400800" y="67732"/>
                </a:lnTo>
                <a:lnTo>
                  <a:pt x="6400800" y="33865"/>
                </a:lnTo>
                <a:close/>
              </a:path>
              <a:path w="6898005" h="101600">
                <a:moveTo>
                  <a:pt x="6468534" y="33865"/>
                </a:moveTo>
                <a:lnTo>
                  <a:pt x="6434667" y="33865"/>
                </a:lnTo>
                <a:lnTo>
                  <a:pt x="6434667" y="67732"/>
                </a:lnTo>
                <a:lnTo>
                  <a:pt x="6468534" y="67732"/>
                </a:lnTo>
                <a:lnTo>
                  <a:pt x="6468534" y="33865"/>
                </a:lnTo>
                <a:close/>
              </a:path>
              <a:path w="6898005" h="101600">
                <a:moveTo>
                  <a:pt x="6536267" y="33865"/>
                </a:moveTo>
                <a:lnTo>
                  <a:pt x="6502400" y="33865"/>
                </a:lnTo>
                <a:lnTo>
                  <a:pt x="6502400" y="67732"/>
                </a:lnTo>
                <a:lnTo>
                  <a:pt x="6536267" y="67732"/>
                </a:lnTo>
                <a:lnTo>
                  <a:pt x="6536267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4" y="33865"/>
                </a:lnTo>
                <a:lnTo>
                  <a:pt x="6570134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4" y="33865"/>
                </a:moveTo>
                <a:lnTo>
                  <a:pt x="6637867" y="33865"/>
                </a:lnTo>
                <a:lnTo>
                  <a:pt x="6637867" y="67732"/>
                </a:lnTo>
                <a:lnTo>
                  <a:pt x="6671734" y="67732"/>
                </a:lnTo>
                <a:lnTo>
                  <a:pt x="6671734" y="33865"/>
                </a:lnTo>
                <a:close/>
              </a:path>
              <a:path w="6898005" h="101600">
                <a:moveTo>
                  <a:pt x="6739467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7" y="67732"/>
                </a:lnTo>
                <a:lnTo>
                  <a:pt x="6739467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454227" y="5493172"/>
            <a:ext cx="2870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评估结果与建议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14892" y="5510952"/>
            <a:ext cx="806450" cy="906780"/>
          </a:xfrm>
          <a:custGeom>
            <a:rect l="l" t="t" r="r" b="b"/>
            <a:pathLst>
              <a:path w="806450" h="906778">
                <a:moveTo>
                  <a:pt x="0" y="906779"/>
                </a:moveTo>
                <a:lnTo>
                  <a:pt x="806026" y="906779"/>
                </a:lnTo>
                <a:lnTo>
                  <a:pt x="806026" y="0"/>
                </a:lnTo>
                <a:lnTo>
                  <a:pt x="0" y="0"/>
                </a:lnTo>
                <a:lnTo>
                  <a:pt x="0" y="90677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252806" y="5731933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三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072042" y="5612977"/>
            <a:ext cx="867410" cy="941069"/>
          </a:xfrm>
          <a:custGeom>
            <a:rect l="l" t="t" r="r" b="b"/>
            <a:pathLst>
              <a:path w="867410" h="941069">
                <a:moveTo>
                  <a:pt x="0" y="940645"/>
                </a:moveTo>
                <a:lnTo>
                  <a:pt x="866987" y="940645"/>
                </a:lnTo>
                <a:lnTo>
                  <a:pt x="866987" y="0"/>
                </a:lnTo>
                <a:lnTo>
                  <a:pt x="866987" y="940645"/>
                </a:lnTo>
                <a:lnTo>
                  <a:pt x="0" y="940645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63577" y="5604509"/>
            <a:ext cx="883919" cy="957580"/>
          </a:xfrm>
          <a:custGeom>
            <a:rect l="l" t="t" r="r" b="b"/>
            <a:pathLst>
              <a:path w="883919" h="957578">
                <a:moveTo>
                  <a:pt x="866985" y="940647"/>
                </a:moveTo>
                <a:lnTo>
                  <a:pt x="3789" y="940647"/>
                </a:lnTo>
                <a:lnTo>
                  <a:pt x="0" y="944436"/>
                </a:lnTo>
                <a:lnTo>
                  <a:pt x="0" y="953789"/>
                </a:lnTo>
                <a:lnTo>
                  <a:pt x="3789" y="957579"/>
                </a:lnTo>
                <a:lnTo>
                  <a:pt x="880129" y="957579"/>
                </a:lnTo>
                <a:lnTo>
                  <a:pt x="883920" y="953789"/>
                </a:lnTo>
                <a:lnTo>
                  <a:pt x="883920" y="949112"/>
                </a:lnTo>
                <a:lnTo>
                  <a:pt x="866985" y="949112"/>
                </a:lnTo>
                <a:lnTo>
                  <a:pt x="866985" y="940647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5" y="3790"/>
                </a:lnTo>
                <a:lnTo>
                  <a:pt x="866985" y="949112"/>
                </a:lnTo>
                <a:lnTo>
                  <a:pt x="875452" y="949112"/>
                </a:lnTo>
                <a:lnTo>
                  <a:pt x="875452" y="940647"/>
                </a:lnTo>
                <a:lnTo>
                  <a:pt x="883920" y="940647"/>
                </a:lnTo>
                <a:lnTo>
                  <a:pt x="883920" y="3790"/>
                </a:lnTo>
                <a:lnTo>
                  <a:pt x="880129" y="0"/>
                </a:lnTo>
                <a:close/>
              </a:path>
              <a:path w="883919" h="957578">
                <a:moveTo>
                  <a:pt x="883920" y="940647"/>
                </a:moveTo>
                <a:lnTo>
                  <a:pt x="875452" y="940647"/>
                </a:lnTo>
                <a:lnTo>
                  <a:pt x="875452" y="949112"/>
                </a:lnTo>
                <a:lnTo>
                  <a:pt x="883920" y="949112"/>
                </a:lnTo>
                <a:lnTo>
                  <a:pt x="883920" y="94064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55447" y="7613226"/>
            <a:ext cx="6898005" cy="101600"/>
          </a:xfrm>
          <a:custGeom>
            <a:rect l="l" t="t" r="r" b="b"/>
            <a:pathLst>
              <a:path w="6898005" h="101600">
                <a:moveTo>
                  <a:pt x="6846992" y="0"/>
                </a:moveTo>
                <a:lnTo>
                  <a:pt x="6827219" y="3992"/>
                </a:lnTo>
                <a:lnTo>
                  <a:pt x="6811072" y="14878"/>
                </a:lnTo>
                <a:lnTo>
                  <a:pt x="6800185" y="31026"/>
                </a:lnTo>
                <a:lnTo>
                  <a:pt x="6796192" y="50800"/>
                </a:lnTo>
                <a:lnTo>
                  <a:pt x="6800185" y="70573"/>
                </a:lnTo>
                <a:lnTo>
                  <a:pt x="6811072" y="86720"/>
                </a:lnTo>
                <a:lnTo>
                  <a:pt x="6827219" y="97607"/>
                </a:lnTo>
                <a:lnTo>
                  <a:pt x="6846992" y="101600"/>
                </a:lnTo>
                <a:lnTo>
                  <a:pt x="6866766" y="97607"/>
                </a:lnTo>
                <a:lnTo>
                  <a:pt x="6882913" y="86720"/>
                </a:lnTo>
                <a:lnTo>
                  <a:pt x="6893800" y="70573"/>
                </a:lnTo>
                <a:lnTo>
                  <a:pt x="6894374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4" y="33865"/>
                </a:lnTo>
                <a:lnTo>
                  <a:pt x="6893800" y="31026"/>
                </a:lnTo>
                <a:lnTo>
                  <a:pt x="6882913" y="14878"/>
                </a:lnTo>
                <a:lnTo>
                  <a:pt x="6866766" y="3992"/>
                </a:lnTo>
                <a:lnTo>
                  <a:pt x="6846992" y="0"/>
                </a:lnTo>
                <a:close/>
              </a:path>
              <a:path w="6898005" h="101600">
                <a:moveTo>
                  <a:pt x="6799611" y="33865"/>
                </a:moveTo>
                <a:lnTo>
                  <a:pt x="6773332" y="33865"/>
                </a:lnTo>
                <a:lnTo>
                  <a:pt x="6773332" y="67732"/>
                </a:lnTo>
                <a:lnTo>
                  <a:pt x="6799611" y="67732"/>
                </a:lnTo>
                <a:lnTo>
                  <a:pt x="6796192" y="50800"/>
                </a:lnTo>
                <a:lnTo>
                  <a:pt x="6799611" y="33865"/>
                </a:lnTo>
                <a:close/>
              </a:path>
              <a:path w="6898005" h="101600">
                <a:moveTo>
                  <a:pt x="6841065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5" y="67732"/>
                </a:lnTo>
                <a:lnTo>
                  <a:pt x="6841065" y="33865"/>
                </a:lnTo>
                <a:close/>
              </a:path>
              <a:path w="6898005" h="101600">
                <a:moveTo>
                  <a:pt x="6846992" y="33865"/>
                </a:moveTo>
                <a:lnTo>
                  <a:pt x="6841065" y="33865"/>
                </a:lnTo>
                <a:lnTo>
                  <a:pt x="6841065" y="67732"/>
                </a:lnTo>
                <a:lnTo>
                  <a:pt x="6846992" y="67732"/>
                </a:lnTo>
                <a:lnTo>
                  <a:pt x="6846992" y="33865"/>
                </a:lnTo>
                <a:close/>
              </a:path>
              <a:path w="6898005" h="101600">
                <a:moveTo>
                  <a:pt x="6894374" y="33865"/>
                </a:moveTo>
                <a:lnTo>
                  <a:pt x="6846992" y="33865"/>
                </a:lnTo>
                <a:lnTo>
                  <a:pt x="6846992" y="67732"/>
                </a:lnTo>
                <a:lnTo>
                  <a:pt x="6894374" y="67732"/>
                </a:lnTo>
                <a:lnTo>
                  <a:pt x="6897792" y="50800"/>
                </a:lnTo>
                <a:lnTo>
                  <a:pt x="6894374" y="33865"/>
                </a:lnTo>
                <a:close/>
              </a:path>
              <a:path w="6898005" h="101600">
                <a:moveTo>
                  <a:pt x="33865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5" y="67732"/>
                </a:lnTo>
                <a:lnTo>
                  <a:pt x="33865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2" y="33865"/>
                </a:lnTo>
                <a:lnTo>
                  <a:pt x="67732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2" y="33865"/>
                </a:moveTo>
                <a:lnTo>
                  <a:pt x="135465" y="33865"/>
                </a:lnTo>
                <a:lnTo>
                  <a:pt x="135465" y="67732"/>
                </a:lnTo>
                <a:lnTo>
                  <a:pt x="169332" y="67732"/>
                </a:lnTo>
                <a:lnTo>
                  <a:pt x="169332" y="33865"/>
                </a:lnTo>
                <a:close/>
              </a:path>
              <a:path w="6898005" h="101600">
                <a:moveTo>
                  <a:pt x="237065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5" y="67732"/>
                </a:lnTo>
                <a:lnTo>
                  <a:pt x="237065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2" y="33865"/>
                </a:lnTo>
                <a:lnTo>
                  <a:pt x="270932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2" y="33865"/>
                </a:moveTo>
                <a:lnTo>
                  <a:pt x="338665" y="33865"/>
                </a:lnTo>
                <a:lnTo>
                  <a:pt x="338665" y="67732"/>
                </a:lnTo>
                <a:lnTo>
                  <a:pt x="372532" y="67732"/>
                </a:lnTo>
                <a:lnTo>
                  <a:pt x="372532" y="33865"/>
                </a:lnTo>
                <a:close/>
              </a:path>
              <a:path w="6898005" h="101600">
                <a:moveTo>
                  <a:pt x="440265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5" y="67732"/>
                </a:lnTo>
                <a:lnTo>
                  <a:pt x="440265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2" y="33865"/>
                </a:lnTo>
                <a:lnTo>
                  <a:pt x="474132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2" y="33865"/>
                </a:moveTo>
                <a:lnTo>
                  <a:pt x="541865" y="33865"/>
                </a:lnTo>
                <a:lnTo>
                  <a:pt x="541865" y="67732"/>
                </a:lnTo>
                <a:lnTo>
                  <a:pt x="575732" y="67732"/>
                </a:lnTo>
                <a:lnTo>
                  <a:pt x="575732" y="33865"/>
                </a:lnTo>
                <a:close/>
              </a:path>
              <a:path w="6898005" h="101600">
                <a:moveTo>
                  <a:pt x="643465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5" y="67732"/>
                </a:lnTo>
                <a:lnTo>
                  <a:pt x="643465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2" y="33865"/>
                </a:lnTo>
                <a:lnTo>
                  <a:pt x="677332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2" y="33865"/>
                </a:moveTo>
                <a:lnTo>
                  <a:pt x="745065" y="33865"/>
                </a:lnTo>
                <a:lnTo>
                  <a:pt x="745065" y="67732"/>
                </a:lnTo>
                <a:lnTo>
                  <a:pt x="778932" y="67732"/>
                </a:lnTo>
                <a:lnTo>
                  <a:pt x="778932" y="33865"/>
                </a:lnTo>
                <a:close/>
              </a:path>
              <a:path w="6898005" h="101600">
                <a:moveTo>
                  <a:pt x="846665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5" y="67732"/>
                </a:lnTo>
                <a:lnTo>
                  <a:pt x="846665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2" y="33865"/>
                </a:lnTo>
                <a:lnTo>
                  <a:pt x="880532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2" y="33865"/>
                </a:moveTo>
                <a:lnTo>
                  <a:pt x="948265" y="33865"/>
                </a:lnTo>
                <a:lnTo>
                  <a:pt x="948265" y="67732"/>
                </a:lnTo>
                <a:lnTo>
                  <a:pt x="982132" y="67732"/>
                </a:lnTo>
                <a:lnTo>
                  <a:pt x="982132" y="33865"/>
                </a:lnTo>
                <a:close/>
              </a:path>
              <a:path w="6898005" h="101600">
                <a:moveTo>
                  <a:pt x="1049865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5" y="67732"/>
                </a:lnTo>
                <a:lnTo>
                  <a:pt x="1049865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2" y="33865"/>
                </a:lnTo>
                <a:lnTo>
                  <a:pt x="1083732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2" y="33865"/>
                </a:moveTo>
                <a:lnTo>
                  <a:pt x="1151465" y="33865"/>
                </a:lnTo>
                <a:lnTo>
                  <a:pt x="1151465" y="67732"/>
                </a:lnTo>
                <a:lnTo>
                  <a:pt x="1185332" y="67732"/>
                </a:lnTo>
                <a:lnTo>
                  <a:pt x="1185332" y="33865"/>
                </a:lnTo>
                <a:close/>
              </a:path>
              <a:path w="6898005" h="101600">
                <a:moveTo>
                  <a:pt x="1253065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5" y="67732"/>
                </a:lnTo>
                <a:lnTo>
                  <a:pt x="1253065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2" y="33865"/>
                </a:lnTo>
                <a:lnTo>
                  <a:pt x="1286932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2" y="33865"/>
                </a:moveTo>
                <a:lnTo>
                  <a:pt x="1354665" y="33865"/>
                </a:lnTo>
                <a:lnTo>
                  <a:pt x="1354665" y="67732"/>
                </a:lnTo>
                <a:lnTo>
                  <a:pt x="1388532" y="67732"/>
                </a:lnTo>
                <a:lnTo>
                  <a:pt x="1388532" y="33865"/>
                </a:lnTo>
                <a:close/>
              </a:path>
              <a:path w="6898005" h="101600">
                <a:moveTo>
                  <a:pt x="1456265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5" y="67732"/>
                </a:lnTo>
                <a:lnTo>
                  <a:pt x="1456265" y="33865"/>
                </a:lnTo>
                <a:close/>
              </a:path>
              <a:path w="6898005" h="101600">
                <a:moveTo>
                  <a:pt x="1523999" y="33865"/>
                </a:moveTo>
                <a:lnTo>
                  <a:pt x="1490132" y="33865"/>
                </a:lnTo>
                <a:lnTo>
                  <a:pt x="1490132" y="67732"/>
                </a:lnTo>
                <a:lnTo>
                  <a:pt x="1523999" y="67732"/>
                </a:lnTo>
                <a:lnTo>
                  <a:pt x="1523999" y="33865"/>
                </a:lnTo>
                <a:close/>
              </a:path>
              <a:path w="6898005" h="101600">
                <a:moveTo>
                  <a:pt x="1591732" y="33865"/>
                </a:moveTo>
                <a:lnTo>
                  <a:pt x="1557865" y="33865"/>
                </a:lnTo>
                <a:lnTo>
                  <a:pt x="1557865" y="67732"/>
                </a:lnTo>
                <a:lnTo>
                  <a:pt x="1591732" y="67732"/>
                </a:lnTo>
                <a:lnTo>
                  <a:pt x="1591732" y="33865"/>
                </a:lnTo>
                <a:close/>
              </a:path>
              <a:path w="6898005" h="101600">
                <a:moveTo>
                  <a:pt x="1659465" y="33865"/>
                </a:moveTo>
                <a:lnTo>
                  <a:pt x="1625599" y="33865"/>
                </a:lnTo>
                <a:lnTo>
                  <a:pt x="1625599" y="67732"/>
                </a:lnTo>
                <a:lnTo>
                  <a:pt x="1659465" y="67732"/>
                </a:lnTo>
                <a:lnTo>
                  <a:pt x="1659465" y="33865"/>
                </a:lnTo>
                <a:close/>
              </a:path>
              <a:path w="6898005" h="101600">
                <a:moveTo>
                  <a:pt x="1727199" y="33865"/>
                </a:moveTo>
                <a:lnTo>
                  <a:pt x="1693332" y="33865"/>
                </a:lnTo>
                <a:lnTo>
                  <a:pt x="1693332" y="67732"/>
                </a:lnTo>
                <a:lnTo>
                  <a:pt x="1727199" y="67732"/>
                </a:lnTo>
                <a:lnTo>
                  <a:pt x="1727199" y="33865"/>
                </a:lnTo>
                <a:close/>
              </a:path>
              <a:path w="6898005" h="101600">
                <a:moveTo>
                  <a:pt x="1794932" y="33865"/>
                </a:moveTo>
                <a:lnTo>
                  <a:pt x="1761065" y="33865"/>
                </a:lnTo>
                <a:lnTo>
                  <a:pt x="1761065" y="67732"/>
                </a:lnTo>
                <a:lnTo>
                  <a:pt x="1794932" y="67732"/>
                </a:lnTo>
                <a:lnTo>
                  <a:pt x="1794932" y="33865"/>
                </a:lnTo>
                <a:close/>
              </a:path>
              <a:path w="6898005" h="101600">
                <a:moveTo>
                  <a:pt x="1862665" y="33865"/>
                </a:moveTo>
                <a:lnTo>
                  <a:pt x="1828799" y="33865"/>
                </a:lnTo>
                <a:lnTo>
                  <a:pt x="1828799" y="67732"/>
                </a:lnTo>
                <a:lnTo>
                  <a:pt x="1862665" y="67732"/>
                </a:lnTo>
                <a:lnTo>
                  <a:pt x="1862665" y="33865"/>
                </a:lnTo>
                <a:close/>
              </a:path>
              <a:path w="6898005" h="101600">
                <a:moveTo>
                  <a:pt x="1930399" y="33865"/>
                </a:moveTo>
                <a:lnTo>
                  <a:pt x="1896532" y="33865"/>
                </a:lnTo>
                <a:lnTo>
                  <a:pt x="1896532" y="67732"/>
                </a:lnTo>
                <a:lnTo>
                  <a:pt x="1930399" y="67732"/>
                </a:lnTo>
                <a:lnTo>
                  <a:pt x="1930399" y="33865"/>
                </a:lnTo>
                <a:close/>
              </a:path>
              <a:path w="6898005" h="101600">
                <a:moveTo>
                  <a:pt x="1998132" y="33865"/>
                </a:moveTo>
                <a:lnTo>
                  <a:pt x="1964265" y="33865"/>
                </a:lnTo>
                <a:lnTo>
                  <a:pt x="1964265" y="67732"/>
                </a:lnTo>
                <a:lnTo>
                  <a:pt x="1998132" y="67732"/>
                </a:lnTo>
                <a:lnTo>
                  <a:pt x="1998132" y="33865"/>
                </a:lnTo>
                <a:close/>
              </a:path>
              <a:path w="6898005" h="101600">
                <a:moveTo>
                  <a:pt x="2065865" y="33865"/>
                </a:moveTo>
                <a:lnTo>
                  <a:pt x="2031999" y="33865"/>
                </a:lnTo>
                <a:lnTo>
                  <a:pt x="2031999" y="67732"/>
                </a:lnTo>
                <a:lnTo>
                  <a:pt x="2065865" y="67732"/>
                </a:lnTo>
                <a:lnTo>
                  <a:pt x="2065865" y="33865"/>
                </a:lnTo>
                <a:close/>
              </a:path>
              <a:path w="6898005" h="101600">
                <a:moveTo>
                  <a:pt x="2133599" y="33865"/>
                </a:moveTo>
                <a:lnTo>
                  <a:pt x="2099732" y="33865"/>
                </a:lnTo>
                <a:lnTo>
                  <a:pt x="2099732" y="67732"/>
                </a:lnTo>
                <a:lnTo>
                  <a:pt x="2133599" y="67732"/>
                </a:lnTo>
                <a:lnTo>
                  <a:pt x="2133599" y="33865"/>
                </a:lnTo>
                <a:close/>
              </a:path>
              <a:path w="6898005" h="101600">
                <a:moveTo>
                  <a:pt x="2201332" y="33865"/>
                </a:moveTo>
                <a:lnTo>
                  <a:pt x="2167465" y="33865"/>
                </a:lnTo>
                <a:lnTo>
                  <a:pt x="2167465" y="67732"/>
                </a:lnTo>
                <a:lnTo>
                  <a:pt x="2201332" y="67732"/>
                </a:lnTo>
                <a:lnTo>
                  <a:pt x="2201332" y="33865"/>
                </a:lnTo>
                <a:close/>
              </a:path>
              <a:path w="6898005" h="101600">
                <a:moveTo>
                  <a:pt x="2269065" y="33865"/>
                </a:moveTo>
                <a:lnTo>
                  <a:pt x="2235199" y="33865"/>
                </a:lnTo>
                <a:lnTo>
                  <a:pt x="2235199" y="67732"/>
                </a:lnTo>
                <a:lnTo>
                  <a:pt x="2269065" y="67732"/>
                </a:lnTo>
                <a:lnTo>
                  <a:pt x="2269065" y="33865"/>
                </a:lnTo>
                <a:close/>
              </a:path>
              <a:path w="6898005" h="101600">
                <a:moveTo>
                  <a:pt x="2336799" y="33865"/>
                </a:moveTo>
                <a:lnTo>
                  <a:pt x="2302932" y="33865"/>
                </a:lnTo>
                <a:lnTo>
                  <a:pt x="2302932" y="67732"/>
                </a:lnTo>
                <a:lnTo>
                  <a:pt x="2336799" y="67732"/>
                </a:lnTo>
                <a:lnTo>
                  <a:pt x="2336799" y="33865"/>
                </a:lnTo>
                <a:close/>
              </a:path>
              <a:path w="6898005" h="101600">
                <a:moveTo>
                  <a:pt x="2404532" y="33865"/>
                </a:moveTo>
                <a:lnTo>
                  <a:pt x="2370665" y="33865"/>
                </a:lnTo>
                <a:lnTo>
                  <a:pt x="2370665" y="67732"/>
                </a:lnTo>
                <a:lnTo>
                  <a:pt x="2404532" y="67732"/>
                </a:lnTo>
                <a:lnTo>
                  <a:pt x="2404532" y="33865"/>
                </a:lnTo>
                <a:close/>
              </a:path>
              <a:path w="6898005" h="101600">
                <a:moveTo>
                  <a:pt x="2472265" y="33865"/>
                </a:moveTo>
                <a:lnTo>
                  <a:pt x="2438399" y="33865"/>
                </a:lnTo>
                <a:lnTo>
                  <a:pt x="2438399" y="67732"/>
                </a:lnTo>
                <a:lnTo>
                  <a:pt x="2472265" y="67732"/>
                </a:lnTo>
                <a:lnTo>
                  <a:pt x="2472265" y="33865"/>
                </a:lnTo>
                <a:close/>
              </a:path>
              <a:path w="6898005" h="101600">
                <a:moveTo>
                  <a:pt x="2539999" y="33865"/>
                </a:moveTo>
                <a:lnTo>
                  <a:pt x="2506132" y="33865"/>
                </a:lnTo>
                <a:lnTo>
                  <a:pt x="2506132" y="67732"/>
                </a:lnTo>
                <a:lnTo>
                  <a:pt x="2539999" y="67732"/>
                </a:lnTo>
                <a:lnTo>
                  <a:pt x="2539999" y="33865"/>
                </a:lnTo>
                <a:close/>
              </a:path>
              <a:path w="6898005" h="101600">
                <a:moveTo>
                  <a:pt x="2607732" y="33865"/>
                </a:moveTo>
                <a:lnTo>
                  <a:pt x="2573865" y="33865"/>
                </a:lnTo>
                <a:lnTo>
                  <a:pt x="2573865" y="67732"/>
                </a:lnTo>
                <a:lnTo>
                  <a:pt x="2607732" y="67732"/>
                </a:lnTo>
                <a:lnTo>
                  <a:pt x="2607732" y="33865"/>
                </a:lnTo>
                <a:close/>
              </a:path>
              <a:path w="6898005" h="101600">
                <a:moveTo>
                  <a:pt x="2675465" y="33865"/>
                </a:moveTo>
                <a:lnTo>
                  <a:pt x="2641599" y="33865"/>
                </a:lnTo>
                <a:lnTo>
                  <a:pt x="2641599" y="67732"/>
                </a:lnTo>
                <a:lnTo>
                  <a:pt x="2675465" y="67732"/>
                </a:lnTo>
                <a:lnTo>
                  <a:pt x="2675465" y="33865"/>
                </a:lnTo>
                <a:close/>
              </a:path>
              <a:path w="6898005" h="101600">
                <a:moveTo>
                  <a:pt x="2743199" y="33865"/>
                </a:moveTo>
                <a:lnTo>
                  <a:pt x="2709332" y="33865"/>
                </a:lnTo>
                <a:lnTo>
                  <a:pt x="2709332" y="67732"/>
                </a:lnTo>
                <a:lnTo>
                  <a:pt x="2743199" y="67732"/>
                </a:lnTo>
                <a:lnTo>
                  <a:pt x="2743199" y="33865"/>
                </a:lnTo>
                <a:close/>
              </a:path>
              <a:path w="6898005" h="101600">
                <a:moveTo>
                  <a:pt x="2810932" y="33865"/>
                </a:moveTo>
                <a:lnTo>
                  <a:pt x="2777065" y="33865"/>
                </a:lnTo>
                <a:lnTo>
                  <a:pt x="2777065" y="67732"/>
                </a:lnTo>
                <a:lnTo>
                  <a:pt x="2810932" y="67732"/>
                </a:lnTo>
                <a:lnTo>
                  <a:pt x="2810932" y="33865"/>
                </a:lnTo>
                <a:close/>
              </a:path>
              <a:path w="6898005" h="101600">
                <a:moveTo>
                  <a:pt x="2878665" y="33865"/>
                </a:moveTo>
                <a:lnTo>
                  <a:pt x="2844799" y="33865"/>
                </a:lnTo>
                <a:lnTo>
                  <a:pt x="2844799" y="67732"/>
                </a:lnTo>
                <a:lnTo>
                  <a:pt x="2878665" y="67732"/>
                </a:lnTo>
                <a:lnTo>
                  <a:pt x="2878665" y="33865"/>
                </a:lnTo>
                <a:close/>
              </a:path>
              <a:path w="6898005" h="101600">
                <a:moveTo>
                  <a:pt x="2946399" y="33865"/>
                </a:moveTo>
                <a:lnTo>
                  <a:pt x="2912532" y="33865"/>
                </a:lnTo>
                <a:lnTo>
                  <a:pt x="2912532" y="67732"/>
                </a:lnTo>
                <a:lnTo>
                  <a:pt x="2946399" y="67732"/>
                </a:lnTo>
                <a:lnTo>
                  <a:pt x="2946399" y="33865"/>
                </a:lnTo>
                <a:close/>
              </a:path>
              <a:path w="6898005" h="101600">
                <a:moveTo>
                  <a:pt x="3014132" y="33865"/>
                </a:moveTo>
                <a:lnTo>
                  <a:pt x="2980265" y="33865"/>
                </a:lnTo>
                <a:lnTo>
                  <a:pt x="2980265" y="67732"/>
                </a:lnTo>
                <a:lnTo>
                  <a:pt x="3014132" y="67732"/>
                </a:lnTo>
                <a:lnTo>
                  <a:pt x="3014132" y="33865"/>
                </a:lnTo>
                <a:close/>
              </a:path>
              <a:path w="6898005" h="101600">
                <a:moveTo>
                  <a:pt x="3081865" y="33865"/>
                </a:moveTo>
                <a:lnTo>
                  <a:pt x="3047999" y="33865"/>
                </a:lnTo>
                <a:lnTo>
                  <a:pt x="3047999" y="67732"/>
                </a:lnTo>
                <a:lnTo>
                  <a:pt x="3081865" y="67732"/>
                </a:lnTo>
                <a:lnTo>
                  <a:pt x="3081865" y="33865"/>
                </a:lnTo>
                <a:close/>
              </a:path>
              <a:path w="6898005" h="101600">
                <a:moveTo>
                  <a:pt x="3149599" y="33865"/>
                </a:moveTo>
                <a:lnTo>
                  <a:pt x="3115732" y="33865"/>
                </a:lnTo>
                <a:lnTo>
                  <a:pt x="3115732" y="67732"/>
                </a:lnTo>
                <a:lnTo>
                  <a:pt x="3149599" y="67732"/>
                </a:lnTo>
                <a:lnTo>
                  <a:pt x="3149599" y="33865"/>
                </a:lnTo>
                <a:close/>
              </a:path>
              <a:path w="6898005" h="101600">
                <a:moveTo>
                  <a:pt x="3217332" y="33865"/>
                </a:moveTo>
                <a:lnTo>
                  <a:pt x="3183465" y="33865"/>
                </a:lnTo>
                <a:lnTo>
                  <a:pt x="3183465" y="67732"/>
                </a:lnTo>
                <a:lnTo>
                  <a:pt x="3217332" y="67732"/>
                </a:lnTo>
                <a:lnTo>
                  <a:pt x="3217332" y="33865"/>
                </a:lnTo>
                <a:close/>
              </a:path>
              <a:path w="6898005" h="101600">
                <a:moveTo>
                  <a:pt x="3285065" y="33865"/>
                </a:moveTo>
                <a:lnTo>
                  <a:pt x="3251199" y="33865"/>
                </a:lnTo>
                <a:lnTo>
                  <a:pt x="3251199" y="67732"/>
                </a:lnTo>
                <a:lnTo>
                  <a:pt x="3285065" y="67732"/>
                </a:lnTo>
                <a:lnTo>
                  <a:pt x="3285065" y="33865"/>
                </a:lnTo>
                <a:close/>
              </a:path>
              <a:path w="6898005" h="101600">
                <a:moveTo>
                  <a:pt x="3352799" y="33865"/>
                </a:moveTo>
                <a:lnTo>
                  <a:pt x="3318932" y="33865"/>
                </a:lnTo>
                <a:lnTo>
                  <a:pt x="3318932" y="67732"/>
                </a:lnTo>
                <a:lnTo>
                  <a:pt x="3352799" y="67732"/>
                </a:lnTo>
                <a:lnTo>
                  <a:pt x="3352799" y="33865"/>
                </a:lnTo>
                <a:close/>
              </a:path>
              <a:path w="6898005" h="101600">
                <a:moveTo>
                  <a:pt x="3420532" y="33865"/>
                </a:moveTo>
                <a:lnTo>
                  <a:pt x="3386665" y="33865"/>
                </a:lnTo>
                <a:lnTo>
                  <a:pt x="3386665" y="67732"/>
                </a:lnTo>
                <a:lnTo>
                  <a:pt x="3420532" y="67732"/>
                </a:lnTo>
                <a:lnTo>
                  <a:pt x="3420532" y="33865"/>
                </a:lnTo>
                <a:close/>
              </a:path>
              <a:path w="6898005" h="101600">
                <a:moveTo>
                  <a:pt x="3488265" y="33865"/>
                </a:moveTo>
                <a:lnTo>
                  <a:pt x="3454399" y="33865"/>
                </a:lnTo>
                <a:lnTo>
                  <a:pt x="3454399" y="67732"/>
                </a:lnTo>
                <a:lnTo>
                  <a:pt x="3488265" y="67732"/>
                </a:lnTo>
                <a:lnTo>
                  <a:pt x="3488265" y="33865"/>
                </a:lnTo>
                <a:close/>
              </a:path>
              <a:path w="6898005" h="101600">
                <a:moveTo>
                  <a:pt x="3555999" y="33865"/>
                </a:moveTo>
                <a:lnTo>
                  <a:pt x="3522132" y="33865"/>
                </a:lnTo>
                <a:lnTo>
                  <a:pt x="3522132" y="67732"/>
                </a:lnTo>
                <a:lnTo>
                  <a:pt x="3555999" y="67732"/>
                </a:lnTo>
                <a:lnTo>
                  <a:pt x="3555999" y="33865"/>
                </a:lnTo>
                <a:close/>
              </a:path>
              <a:path w="6898005" h="101600">
                <a:moveTo>
                  <a:pt x="3623732" y="33865"/>
                </a:moveTo>
                <a:lnTo>
                  <a:pt x="3589865" y="33865"/>
                </a:lnTo>
                <a:lnTo>
                  <a:pt x="3589865" y="67732"/>
                </a:lnTo>
                <a:lnTo>
                  <a:pt x="3623732" y="67732"/>
                </a:lnTo>
                <a:lnTo>
                  <a:pt x="3623732" y="33865"/>
                </a:lnTo>
                <a:close/>
              </a:path>
              <a:path w="6898005" h="101600">
                <a:moveTo>
                  <a:pt x="3691465" y="33865"/>
                </a:moveTo>
                <a:lnTo>
                  <a:pt x="3657599" y="33865"/>
                </a:lnTo>
                <a:lnTo>
                  <a:pt x="3657599" y="67732"/>
                </a:lnTo>
                <a:lnTo>
                  <a:pt x="3691465" y="67732"/>
                </a:lnTo>
                <a:lnTo>
                  <a:pt x="3691465" y="33865"/>
                </a:lnTo>
                <a:close/>
              </a:path>
              <a:path w="6898005" h="101600">
                <a:moveTo>
                  <a:pt x="3759199" y="33865"/>
                </a:moveTo>
                <a:lnTo>
                  <a:pt x="3725332" y="33865"/>
                </a:lnTo>
                <a:lnTo>
                  <a:pt x="3725332" y="67732"/>
                </a:lnTo>
                <a:lnTo>
                  <a:pt x="3759199" y="67732"/>
                </a:lnTo>
                <a:lnTo>
                  <a:pt x="3759199" y="33865"/>
                </a:lnTo>
                <a:close/>
              </a:path>
              <a:path w="6898005" h="101600">
                <a:moveTo>
                  <a:pt x="3826932" y="33865"/>
                </a:moveTo>
                <a:lnTo>
                  <a:pt x="3793065" y="33865"/>
                </a:lnTo>
                <a:lnTo>
                  <a:pt x="3793065" y="67732"/>
                </a:lnTo>
                <a:lnTo>
                  <a:pt x="3826932" y="67732"/>
                </a:lnTo>
                <a:lnTo>
                  <a:pt x="3826932" y="33865"/>
                </a:lnTo>
                <a:close/>
              </a:path>
              <a:path w="6898005" h="101600">
                <a:moveTo>
                  <a:pt x="3894665" y="33865"/>
                </a:moveTo>
                <a:lnTo>
                  <a:pt x="3860799" y="33865"/>
                </a:lnTo>
                <a:lnTo>
                  <a:pt x="3860799" y="67732"/>
                </a:lnTo>
                <a:lnTo>
                  <a:pt x="3894665" y="67732"/>
                </a:lnTo>
                <a:lnTo>
                  <a:pt x="3894665" y="33865"/>
                </a:lnTo>
                <a:close/>
              </a:path>
              <a:path w="6898005" h="101600">
                <a:moveTo>
                  <a:pt x="3962399" y="33865"/>
                </a:moveTo>
                <a:lnTo>
                  <a:pt x="3928532" y="33865"/>
                </a:lnTo>
                <a:lnTo>
                  <a:pt x="3928532" y="67732"/>
                </a:lnTo>
                <a:lnTo>
                  <a:pt x="3962399" y="67732"/>
                </a:lnTo>
                <a:lnTo>
                  <a:pt x="3962399" y="33865"/>
                </a:lnTo>
                <a:close/>
              </a:path>
              <a:path w="6898005" h="101600">
                <a:moveTo>
                  <a:pt x="4030132" y="33865"/>
                </a:moveTo>
                <a:lnTo>
                  <a:pt x="3996265" y="33865"/>
                </a:lnTo>
                <a:lnTo>
                  <a:pt x="3996265" y="67732"/>
                </a:lnTo>
                <a:lnTo>
                  <a:pt x="4030132" y="67732"/>
                </a:lnTo>
                <a:lnTo>
                  <a:pt x="4030132" y="33865"/>
                </a:lnTo>
                <a:close/>
              </a:path>
              <a:path w="6898005" h="101600">
                <a:moveTo>
                  <a:pt x="4097865" y="33865"/>
                </a:moveTo>
                <a:lnTo>
                  <a:pt x="4063999" y="33865"/>
                </a:lnTo>
                <a:lnTo>
                  <a:pt x="4063999" y="67732"/>
                </a:lnTo>
                <a:lnTo>
                  <a:pt x="4097865" y="67732"/>
                </a:lnTo>
                <a:lnTo>
                  <a:pt x="4097865" y="33865"/>
                </a:lnTo>
                <a:close/>
              </a:path>
              <a:path w="6898005" h="101600">
                <a:moveTo>
                  <a:pt x="4165599" y="33865"/>
                </a:moveTo>
                <a:lnTo>
                  <a:pt x="4131732" y="33865"/>
                </a:lnTo>
                <a:lnTo>
                  <a:pt x="4131732" y="67732"/>
                </a:lnTo>
                <a:lnTo>
                  <a:pt x="4165599" y="67732"/>
                </a:lnTo>
                <a:lnTo>
                  <a:pt x="4165599" y="33865"/>
                </a:lnTo>
                <a:close/>
              </a:path>
              <a:path w="6898005" h="101600">
                <a:moveTo>
                  <a:pt x="4233332" y="33865"/>
                </a:moveTo>
                <a:lnTo>
                  <a:pt x="4199465" y="33865"/>
                </a:lnTo>
                <a:lnTo>
                  <a:pt x="4199465" y="67732"/>
                </a:lnTo>
                <a:lnTo>
                  <a:pt x="4233332" y="67732"/>
                </a:lnTo>
                <a:lnTo>
                  <a:pt x="4233332" y="33865"/>
                </a:lnTo>
                <a:close/>
              </a:path>
              <a:path w="6898005" h="101600">
                <a:moveTo>
                  <a:pt x="4301065" y="33865"/>
                </a:moveTo>
                <a:lnTo>
                  <a:pt x="4267199" y="33865"/>
                </a:lnTo>
                <a:lnTo>
                  <a:pt x="4267199" y="67732"/>
                </a:lnTo>
                <a:lnTo>
                  <a:pt x="4301065" y="67732"/>
                </a:lnTo>
                <a:lnTo>
                  <a:pt x="4301065" y="33865"/>
                </a:lnTo>
                <a:close/>
              </a:path>
              <a:path w="6898005" h="101600">
                <a:moveTo>
                  <a:pt x="4368799" y="33865"/>
                </a:moveTo>
                <a:lnTo>
                  <a:pt x="4334932" y="33865"/>
                </a:lnTo>
                <a:lnTo>
                  <a:pt x="4334932" y="67732"/>
                </a:lnTo>
                <a:lnTo>
                  <a:pt x="4368799" y="67732"/>
                </a:lnTo>
                <a:lnTo>
                  <a:pt x="4368799" y="33865"/>
                </a:lnTo>
                <a:close/>
              </a:path>
              <a:path w="6898005" h="101600">
                <a:moveTo>
                  <a:pt x="4436532" y="33865"/>
                </a:moveTo>
                <a:lnTo>
                  <a:pt x="4402665" y="33865"/>
                </a:lnTo>
                <a:lnTo>
                  <a:pt x="4402665" y="67732"/>
                </a:lnTo>
                <a:lnTo>
                  <a:pt x="4436532" y="67732"/>
                </a:lnTo>
                <a:lnTo>
                  <a:pt x="4436532" y="33865"/>
                </a:lnTo>
                <a:close/>
              </a:path>
              <a:path w="6898005" h="101600">
                <a:moveTo>
                  <a:pt x="4504265" y="33865"/>
                </a:moveTo>
                <a:lnTo>
                  <a:pt x="4470399" y="33865"/>
                </a:lnTo>
                <a:lnTo>
                  <a:pt x="4470399" y="67732"/>
                </a:lnTo>
                <a:lnTo>
                  <a:pt x="4504265" y="67732"/>
                </a:lnTo>
                <a:lnTo>
                  <a:pt x="4504265" y="33865"/>
                </a:lnTo>
                <a:close/>
              </a:path>
              <a:path w="6898005" h="101600">
                <a:moveTo>
                  <a:pt x="4571999" y="33865"/>
                </a:moveTo>
                <a:lnTo>
                  <a:pt x="4538132" y="33865"/>
                </a:lnTo>
                <a:lnTo>
                  <a:pt x="4538132" y="67732"/>
                </a:lnTo>
                <a:lnTo>
                  <a:pt x="4571999" y="67732"/>
                </a:lnTo>
                <a:lnTo>
                  <a:pt x="4571999" y="33865"/>
                </a:lnTo>
                <a:close/>
              </a:path>
              <a:path w="6898005" h="101600">
                <a:moveTo>
                  <a:pt x="4639732" y="33865"/>
                </a:moveTo>
                <a:lnTo>
                  <a:pt x="4605865" y="33865"/>
                </a:lnTo>
                <a:lnTo>
                  <a:pt x="4605865" y="67732"/>
                </a:lnTo>
                <a:lnTo>
                  <a:pt x="4639732" y="67732"/>
                </a:lnTo>
                <a:lnTo>
                  <a:pt x="4639732" y="33865"/>
                </a:lnTo>
                <a:close/>
              </a:path>
              <a:path w="6898005" h="101600">
                <a:moveTo>
                  <a:pt x="4707465" y="33865"/>
                </a:moveTo>
                <a:lnTo>
                  <a:pt x="4673599" y="33865"/>
                </a:lnTo>
                <a:lnTo>
                  <a:pt x="4673599" y="67732"/>
                </a:lnTo>
                <a:lnTo>
                  <a:pt x="4707465" y="67732"/>
                </a:lnTo>
                <a:lnTo>
                  <a:pt x="4707465" y="33865"/>
                </a:lnTo>
                <a:close/>
              </a:path>
              <a:path w="6898005" h="101600">
                <a:moveTo>
                  <a:pt x="4775199" y="33865"/>
                </a:moveTo>
                <a:lnTo>
                  <a:pt x="4741332" y="33865"/>
                </a:lnTo>
                <a:lnTo>
                  <a:pt x="4741332" y="67732"/>
                </a:lnTo>
                <a:lnTo>
                  <a:pt x="4775199" y="67732"/>
                </a:lnTo>
                <a:lnTo>
                  <a:pt x="4775199" y="33865"/>
                </a:lnTo>
                <a:close/>
              </a:path>
              <a:path w="6898005" h="101600">
                <a:moveTo>
                  <a:pt x="4842932" y="33865"/>
                </a:moveTo>
                <a:lnTo>
                  <a:pt x="4809065" y="33865"/>
                </a:lnTo>
                <a:lnTo>
                  <a:pt x="4809065" y="67732"/>
                </a:lnTo>
                <a:lnTo>
                  <a:pt x="4842932" y="67732"/>
                </a:lnTo>
                <a:lnTo>
                  <a:pt x="4842932" y="33865"/>
                </a:lnTo>
                <a:close/>
              </a:path>
              <a:path w="6898005" h="101600">
                <a:moveTo>
                  <a:pt x="4910665" y="33865"/>
                </a:moveTo>
                <a:lnTo>
                  <a:pt x="4876799" y="33865"/>
                </a:lnTo>
                <a:lnTo>
                  <a:pt x="4876799" y="67732"/>
                </a:lnTo>
                <a:lnTo>
                  <a:pt x="4910665" y="67732"/>
                </a:lnTo>
                <a:lnTo>
                  <a:pt x="4910665" y="33865"/>
                </a:lnTo>
                <a:close/>
              </a:path>
              <a:path w="6898005" h="101600">
                <a:moveTo>
                  <a:pt x="4978399" y="33865"/>
                </a:moveTo>
                <a:lnTo>
                  <a:pt x="4944532" y="33865"/>
                </a:lnTo>
                <a:lnTo>
                  <a:pt x="4944532" y="67732"/>
                </a:lnTo>
                <a:lnTo>
                  <a:pt x="4978399" y="67732"/>
                </a:lnTo>
                <a:lnTo>
                  <a:pt x="4978399" y="33865"/>
                </a:lnTo>
                <a:close/>
              </a:path>
              <a:path w="6898005" h="101600">
                <a:moveTo>
                  <a:pt x="5046132" y="33865"/>
                </a:moveTo>
                <a:lnTo>
                  <a:pt x="5012265" y="33865"/>
                </a:lnTo>
                <a:lnTo>
                  <a:pt x="5012265" y="67732"/>
                </a:lnTo>
                <a:lnTo>
                  <a:pt x="5046132" y="67732"/>
                </a:lnTo>
                <a:lnTo>
                  <a:pt x="5046132" y="33865"/>
                </a:lnTo>
                <a:close/>
              </a:path>
              <a:path w="6898005" h="101600">
                <a:moveTo>
                  <a:pt x="5113865" y="33865"/>
                </a:moveTo>
                <a:lnTo>
                  <a:pt x="5079999" y="33865"/>
                </a:lnTo>
                <a:lnTo>
                  <a:pt x="5079999" y="67732"/>
                </a:lnTo>
                <a:lnTo>
                  <a:pt x="5113865" y="67732"/>
                </a:lnTo>
                <a:lnTo>
                  <a:pt x="5113865" y="33865"/>
                </a:lnTo>
                <a:close/>
              </a:path>
              <a:path w="6898005" h="101600">
                <a:moveTo>
                  <a:pt x="5181599" y="33865"/>
                </a:moveTo>
                <a:lnTo>
                  <a:pt x="5147732" y="33865"/>
                </a:lnTo>
                <a:lnTo>
                  <a:pt x="5147732" y="67732"/>
                </a:lnTo>
                <a:lnTo>
                  <a:pt x="5181599" y="67732"/>
                </a:lnTo>
                <a:lnTo>
                  <a:pt x="5181599" y="33865"/>
                </a:lnTo>
                <a:close/>
              </a:path>
              <a:path w="6898005" h="101600">
                <a:moveTo>
                  <a:pt x="5249332" y="33865"/>
                </a:moveTo>
                <a:lnTo>
                  <a:pt x="5215465" y="33865"/>
                </a:lnTo>
                <a:lnTo>
                  <a:pt x="5215465" y="67732"/>
                </a:lnTo>
                <a:lnTo>
                  <a:pt x="5249332" y="67732"/>
                </a:lnTo>
                <a:lnTo>
                  <a:pt x="5249332" y="33865"/>
                </a:lnTo>
                <a:close/>
              </a:path>
              <a:path w="6898005" h="101600">
                <a:moveTo>
                  <a:pt x="5317065" y="33865"/>
                </a:moveTo>
                <a:lnTo>
                  <a:pt x="5283199" y="33865"/>
                </a:lnTo>
                <a:lnTo>
                  <a:pt x="5283199" y="67732"/>
                </a:lnTo>
                <a:lnTo>
                  <a:pt x="5317065" y="67732"/>
                </a:lnTo>
                <a:lnTo>
                  <a:pt x="5317065" y="33865"/>
                </a:lnTo>
                <a:close/>
              </a:path>
              <a:path w="6898005" h="101600">
                <a:moveTo>
                  <a:pt x="5384799" y="33865"/>
                </a:moveTo>
                <a:lnTo>
                  <a:pt x="5350932" y="33865"/>
                </a:lnTo>
                <a:lnTo>
                  <a:pt x="5350932" y="67732"/>
                </a:lnTo>
                <a:lnTo>
                  <a:pt x="5384799" y="67732"/>
                </a:lnTo>
                <a:lnTo>
                  <a:pt x="5384799" y="33865"/>
                </a:lnTo>
                <a:close/>
              </a:path>
              <a:path w="6898005" h="101600">
                <a:moveTo>
                  <a:pt x="5452532" y="33865"/>
                </a:moveTo>
                <a:lnTo>
                  <a:pt x="5418665" y="33865"/>
                </a:lnTo>
                <a:lnTo>
                  <a:pt x="5418665" y="67732"/>
                </a:lnTo>
                <a:lnTo>
                  <a:pt x="5452532" y="67732"/>
                </a:lnTo>
                <a:lnTo>
                  <a:pt x="5452532" y="33865"/>
                </a:lnTo>
                <a:close/>
              </a:path>
              <a:path w="6898005" h="101600">
                <a:moveTo>
                  <a:pt x="5520265" y="33865"/>
                </a:moveTo>
                <a:lnTo>
                  <a:pt x="5486399" y="33865"/>
                </a:lnTo>
                <a:lnTo>
                  <a:pt x="5486399" y="67732"/>
                </a:lnTo>
                <a:lnTo>
                  <a:pt x="5520265" y="67732"/>
                </a:lnTo>
                <a:lnTo>
                  <a:pt x="5520265" y="33865"/>
                </a:lnTo>
                <a:close/>
              </a:path>
              <a:path w="6898005" h="101600">
                <a:moveTo>
                  <a:pt x="5587999" y="33865"/>
                </a:moveTo>
                <a:lnTo>
                  <a:pt x="5554132" y="33865"/>
                </a:lnTo>
                <a:lnTo>
                  <a:pt x="5554132" y="67732"/>
                </a:lnTo>
                <a:lnTo>
                  <a:pt x="5587999" y="67732"/>
                </a:lnTo>
                <a:lnTo>
                  <a:pt x="5587999" y="33865"/>
                </a:lnTo>
                <a:close/>
              </a:path>
              <a:path w="6898005" h="101600">
                <a:moveTo>
                  <a:pt x="5655732" y="33865"/>
                </a:moveTo>
                <a:lnTo>
                  <a:pt x="5621865" y="33865"/>
                </a:lnTo>
                <a:lnTo>
                  <a:pt x="5621865" y="67732"/>
                </a:lnTo>
                <a:lnTo>
                  <a:pt x="5655732" y="67732"/>
                </a:lnTo>
                <a:lnTo>
                  <a:pt x="5655732" y="33865"/>
                </a:lnTo>
                <a:close/>
              </a:path>
              <a:path w="6898005" h="101600">
                <a:moveTo>
                  <a:pt x="5723465" y="33865"/>
                </a:moveTo>
                <a:lnTo>
                  <a:pt x="5689599" y="33865"/>
                </a:lnTo>
                <a:lnTo>
                  <a:pt x="5689599" y="67732"/>
                </a:lnTo>
                <a:lnTo>
                  <a:pt x="5723465" y="67732"/>
                </a:lnTo>
                <a:lnTo>
                  <a:pt x="5723465" y="33865"/>
                </a:lnTo>
                <a:close/>
              </a:path>
              <a:path w="6898005" h="101600">
                <a:moveTo>
                  <a:pt x="5791199" y="33865"/>
                </a:moveTo>
                <a:lnTo>
                  <a:pt x="5757332" y="33865"/>
                </a:lnTo>
                <a:lnTo>
                  <a:pt x="5757332" y="67732"/>
                </a:lnTo>
                <a:lnTo>
                  <a:pt x="5791199" y="67732"/>
                </a:lnTo>
                <a:lnTo>
                  <a:pt x="5791199" y="33865"/>
                </a:lnTo>
                <a:close/>
              </a:path>
              <a:path w="6898005" h="101600">
                <a:moveTo>
                  <a:pt x="5858932" y="33865"/>
                </a:moveTo>
                <a:lnTo>
                  <a:pt x="5825065" y="33865"/>
                </a:lnTo>
                <a:lnTo>
                  <a:pt x="5825065" y="67732"/>
                </a:lnTo>
                <a:lnTo>
                  <a:pt x="5858932" y="67732"/>
                </a:lnTo>
                <a:lnTo>
                  <a:pt x="5858932" y="33865"/>
                </a:lnTo>
                <a:close/>
              </a:path>
              <a:path w="6898005" h="101600">
                <a:moveTo>
                  <a:pt x="5926665" y="33865"/>
                </a:moveTo>
                <a:lnTo>
                  <a:pt x="5892799" y="33865"/>
                </a:lnTo>
                <a:lnTo>
                  <a:pt x="5892799" y="67732"/>
                </a:lnTo>
                <a:lnTo>
                  <a:pt x="5926665" y="67732"/>
                </a:lnTo>
                <a:lnTo>
                  <a:pt x="5926665" y="33865"/>
                </a:lnTo>
                <a:close/>
              </a:path>
              <a:path w="6898005" h="101600">
                <a:moveTo>
                  <a:pt x="5994399" y="33865"/>
                </a:moveTo>
                <a:lnTo>
                  <a:pt x="5960532" y="33865"/>
                </a:lnTo>
                <a:lnTo>
                  <a:pt x="5960532" y="67732"/>
                </a:lnTo>
                <a:lnTo>
                  <a:pt x="5994399" y="67732"/>
                </a:lnTo>
                <a:lnTo>
                  <a:pt x="5994399" y="33865"/>
                </a:lnTo>
                <a:close/>
              </a:path>
              <a:path w="6898005" h="101600">
                <a:moveTo>
                  <a:pt x="6062132" y="33865"/>
                </a:moveTo>
                <a:lnTo>
                  <a:pt x="6028265" y="33865"/>
                </a:lnTo>
                <a:lnTo>
                  <a:pt x="6028265" y="67732"/>
                </a:lnTo>
                <a:lnTo>
                  <a:pt x="6062132" y="67732"/>
                </a:lnTo>
                <a:lnTo>
                  <a:pt x="6062132" y="33865"/>
                </a:lnTo>
                <a:close/>
              </a:path>
              <a:path w="6898005" h="101600">
                <a:moveTo>
                  <a:pt x="6129865" y="33865"/>
                </a:moveTo>
                <a:lnTo>
                  <a:pt x="6095999" y="33865"/>
                </a:lnTo>
                <a:lnTo>
                  <a:pt x="6095999" y="67732"/>
                </a:lnTo>
                <a:lnTo>
                  <a:pt x="6129865" y="67732"/>
                </a:lnTo>
                <a:lnTo>
                  <a:pt x="6129865" y="33865"/>
                </a:lnTo>
                <a:close/>
              </a:path>
              <a:path w="6898005" h="101600">
                <a:moveTo>
                  <a:pt x="6197599" y="33865"/>
                </a:moveTo>
                <a:lnTo>
                  <a:pt x="6163732" y="33865"/>
                </a:lnTo>
                <a:lnTo>
                  <a:pt x="6163732" y="67732"/>
                </a:lnTo>
                <a:lnTo>
                  <a:pt x="6197599" y="67732"/>
                </a:lnTo>
                <a:lnTo>
                  <a:pt x="6197599" y="33865"/>
                </a:lnTo>
                <a:close/>
              </a:path>
              <a:path w="6898005" h="101600">
                <a:moveTo>
                  <a:pt x="6265332" y="33865"/>
                </a:moveTo>
                <a:lnTo>
                  <a:pt x="6231465" y="33865"/>
                </a:lnTo>
                <a:lnTo>
                  <a:pt x="6231465" y="67732"/>
                </a:lnTo>
                <a:lnTo>
                  <a:pt x="6265332" y="67732"/>
                </a:lnTo>
                <a:lnTo>
                  <a:pt x="6265332" y="33865"/>
                </a:lnTo>
                <a:close/>
              </a:path>
              <a:path w="6898005" h="101600">
                <a:moveTo>
                  <a:pt x="6333065" y="33865"/>
                </a:moveTo>
                <a:lnTo>
                  <a:pt x="6299199" y="33865"/>
                </a:lnTo>
                <a:lnTo>
                  <a:pt x="6299199" y="67732"/>
                </a:lnTo>
                <a:lnTo>
                  <a:pt x="6333065" y="67732"/>
                </a:lnTo>
                <a:lnTo>
                  <a:pt x="6333065" y="33865"/>
                </a:lnTo>
                <a:close/>
              </a:path>
              <a:path w="6898005" h="101600">
                <a:moveTo>
                  <a:pt x="6400799" y="33865"/>
                </a:moveTo>
                <a:lnTo>
                  <a:pt x="6366932" y="33865"/>
                </a:lnTo>
                <a:lnTo>
                  <a:pt x="6366932" y="67732"/>
                </a:lnTo>
                <a:lnTo>
                  <a:pt x="6400799" y="67732"/>
                </a:lnTo>
                <a:lnTo>
                  <a:pt x="6400799" y="33865"/>
                </a:lnTo>
                <a:close/>
              </a:path>
              <a:path w="6898005" h="101600">
                <a:moveTo>
                  <a:pt x="6468532" y="33865"/>
                </a:moveTo>
                <a:lnTo>
                  <a:pt x="6434665" y="33865"/>
                </a:lnTo>
                <a:lnTo>
                  <a:pt x="6434665" y="67732"/>
                </a:lnTo>
                <a:lnTo>
                  <a:pt x="6468532" y="67732"/>
                </a:lnTo>
                <a:lnTo>
                  <a:pt x="6468532" y="33865"/>
                </a:lnTo>
                <a:close/>
              </a:path>
              <a:path w="6898005" h="101600">
                <a:moveTo>
                  <a:pt x="6536265" y="33865"/>
                </a:moveTo>
                <a:lnTo>
                  <a:pt x="6502399" y="33865"/>
                </a:lnTo>
                <a:lnTo>
                  <a:pt x="6502399" y="67732"/>
                </a:lnTo>
                <a:lnTo>
                  <a:pt x="6536265" y="67732"/>
                </a:lnTo>
                <a:lnTo>
                  <a:pt x="6536265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2" y="33865"/>
                </a:lnTo>
                <a:lnTo>
                  <a:pt x="6570132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2" y="33865"/>
                </a:moveTo>
                <a:lnTo>
                  <a:pt x="6637865" y="33865"/>
                </a:lnTo>
                <a:lnTo>
                  <a:pt x="6637865" y="67732"/>
                </a:lnTo>
                <a:lnTo>
                  <a:pt x="6671732" y="67732"/>
                </a:lnTo>
                <a:lnTo>
                  <a:pt x="6671732" y="33865"/>
                </a:lnTo>
                <a:close/>
              </a:path>
              <a:path w="6898005" h="101600">
                <a:moveTo>
                  <a:pt x="6739465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5" y="67732"/>
                </a:lnTo>
                <a:lnTo>
                  <a:pt x="6739465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430520" y="6958752"/>
            <a:ext cx="16510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⼏点思考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991187" y="6977380"/>
            <a:ext cx="806450" cy="906780"/>
          </a:xfrm>
          <a:custGeom>
            <a:rect l="l" t="t" r="r" b="b"/>
            <a:pathLst>
              <a:path w="806450" h="906778">
                <a:moveTo>
                  <a:pt x="0" y="906780"/>
                </a:moveTo>
                <a:lnTo>
                  <a:pt x="806026" y="906780"/>
                </a:lnTo>
                <a:lnTo>
                  <a:pt x="806026" y="0"/>
                </a:lnTo>
                <a:lnTo>
                  <a:pt x="0" y="0"/>
                </a:lnTo>
                <a:lnTo>
                  <a:pt x="0" y="906780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229100" y="719836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四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48337" y="7078557"/>
            <a:ext cx="867410" cy="941069"/>
          </a:xfrm>
          <a:custGeom>
            <a:rect l="l" t="t" r="r" b="b"/>
            <a:pathLst>
              <a:path w="867410" h="941069">
                <a:moveTo>
                  <a:pt x="0" y="940646"/>
                </a:moveTo>
                <a:lnTo>
                  <a:pt x="866985" y="940646"/>
                </a:lnTo>
                <a:lnTo>
                  <a:pt x="866985" y="0"/>
                </a:lnTo>
                <a:lnTo>
                  <a:pt x="866985" y="940646"/>
                </a:lnTo>
                <a:lnTo>
                  <a:pt x="0" y="940646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39870" y="7070090"/>
            <a:ext cx="883919" cy="957580"/>
          </a:xfrm>
          <a:custGeom>
            <a:rect l="l" t="t" r="r" b="b"/>
            <a:pathLst>
              <a:path w="883919" h="957578">
                <a:moveTo>
                  <a:pt x="866987" y="940646"/>
                </a:moveTo>
                <a:lnTo>
                  <a:pt x="3790" y="940646"/>
                </a:lnTo>
                <a:lnTo>
                  <a:pt x="0" y="944437"/>
                </a:lnTo>
                <a:lnTo>
                  <a:pt x="0" y="953789"/>
                </a:lnTo>
                <a:lnTo>
                  <a:pt x="3790" y="957579"/>
                </a:lnTo>
                <a:lnTo>
                  <a:pt x="880129" y="957579"/>
                </a:lnTo>
                <a:lnTo>
                  <a:pt x="883919" y="953789"/>
                </a:lnTo>
                <a:lnTo>
                  <a:pt x="883919" y="949113"/>
                </a:lnTo>
                <a:lnTo>
                  <a:pt x="866987" y="949113"/>
                </a:lnTo>
                <a:lnTo>
                  <a:pt x="866987" y="940646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7" y="3790"/>
                </a:lnTo>
                <a:lnTo>
                  <a:pt x="866987" y="949113"/>
                </a:lnTo>
                <a:lnTo>
                  <a:pt x="875452" y="949113"/>
                </a:lnTo>
                <a:lnTo>
                  <a:pt x="875452" y="940646"/>
                </a:lnTo>
                <a:lnTo>
                  <a:pt x="883919" y="940646"/>
                </a:lnTo>
                <a:lnTo>
                  <a:pt x="883919" y="3790"/>
                </a:lnTo>
                <a:lnTo>
                  <a:pt x="880129" y="0"/>
                </a:lnTo>
                <a:close/>
              </a:path>
              <a:path w="883919" h="957578">
                <a:moveTo>
                  <a:pt x="883919" y="940646"/>
                </a:moveTo>
                <a:lnTo>
                  <a:pt x="875452" y="940646"/>
                </a:lnTo>
                <a:lnTo>
                  <a:pt x="875452" y="949113"/>
                </a:lnTo>
                <a:lnTo>
                  <a:pt x="883919" y="949113"/>
                </a:lnTo>
                <a:lnTo>
                  <a:pt x="883919" y="940646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138049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24865"/>
              </a:tabLst>
            </a:pPr>
            <a:r>
              <a:rPr spc="15"/>
              <a:t>⽬	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29639" y="1340273"/>
            <a:ext cx="1437005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70309F"/>
                </a:solidFill>
                <a:latin typeface="Times New Roman"/>
                <a:cs typeface="Times New Roman"/>
              </a:rPr>
              <a:t>“</a:t>
            </a:r>
            <a:r>
              <a:rPr sz="3200" b="1">
                <a:solidFill>
                  <a:srgbClr val="70309F"/>
                </a:solidFill>
                <a:latin typeface="Microsoft JhengHei UI"/>
                <a:cs typeface="Microsoft JhengHei UI"/>
              </a:rPr>
              <a:t>可持续数据发展⽣态</a:t>
            </a:r>
            <a:r>
              <a:rPr sz="3200" b="1">
                <a:solidFill>
                  <a:srgbClr val="70309F"/>
                </a:solidFill>
                <a:latin typeface="Times New Roman"/>
                <a:cs typeface="Times New Roman"/>
              </a:rPr>
              <a:t>”</a:t>
            </a:r>
            <a:r>
              <a:rPr sz="3200" b="1">
                <a:solidFill>
                  <a:srgbClr val="70309F"/>
                </a:solidFill>
                <a:latin typeface="Microsoft JhengHei UI"/>
                <a:cs typeface="Microsoft JhengHei UI"/>
              </a:rPr>
              <a:t>内涵</a:t>
            </a:r>
            <a:endParaRPr sz="3200">
              <a:latin typeface="Microsoft JhengHei UI"/>
              <a:cs typeface="Microsoft JhengHei UI"/>
            </a:endParaRPr>
          </a:p>
          <a:p>
            <a:pPr marL="12700" marR="5080">
              <a:lnSpc>
                <a:spcPct val="150200"/>
              </a:lnSpc>
              <a:spcBef>
                <a:spcPts val="285"/>
              </a:spcBef>
            </a:pPr>
            <a:r>
              <a:rPr sz="1850" spc="35">
                <a:solidFill>
                  <a:srgbClr val="70309F"/>
                </a:solidFill>
                <a:latin typeface="Times New Roman"/>
                <a:cs typeface="Times New Roman"/>
              </a:rPr>
              <a:t>——</a:t>
            </a:r>
            <a:r>
              <a:rPr sz="2775" b="1" spc="52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以⼈</a:t>
            </a:r>
            <a:r>
              <a:rPr sz="2775" b="1" spc="60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为本</a:t>
            </a:r>
            <a:r>
              <a:rPr sz="2775" b="1" spc="-89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，</a:t>
            </a:r>
            <a:r>
              <a:rPr sz="2775" b="1" spc="60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以数据要素化为主线</a:t>
            </a:r>
            <a:r>
              <a:rPr sz="2775" b="1" spc="-89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，</a:t>
            </a:r>
            <a:r>
              <a:rPr sz="2775" b="1" spc="60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数据创新应⽤为⽬的</a:t>
            </a:r>
            <a:r>
              <a:rPr sz="2775" b="1" spc="-89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，</a:t>
            </a:r>
            <a:r>
              <a:rPr sz="2775" b="1" spc="60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数据要素流通为关键</a:t>
            </a:r>
            <a:r>
              <a:rPr sz="2775" b="1" spc="-89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，</a:t>
            </a:r>
            <a:r>
              <a:rPr sz="2775" b="1" spc="60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数据资源建设为基础</a:t>
            </a:r>
            <a:r>
              <a:rPr sz="2775" b="1" spc="-89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，</a:t>
            </a:r>
            <a:r>
              <a:rPr sz="2775" b="1" spc="60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数据基础设施为⽀撑</a:t>
            </a:r>
            <a:r>
              <a:rPr sz="2775" b="1" spc="-89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，</a:t>
            </a:r>
            <a:r>
              <a:rPr sz="2775" b="1" spc="60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数据</a:t>
            </a:r>
            <a:r>
              <a:rPr sz="2775" b="1" spc="22" baseline="1501">
                <a:solidFill>
                  <a:srgbClr val="70309F"/>
                </a:solidFill>
                <a:latin typeface="Microsoft JhengHei UI"/>
                <a:cs typeface="Microsoft JhengHei UI"/>
              </a:rPr>
              <a:t>治 </a:t>
            </a:r>
            <a:r>
              <a:rPr sz="1850" b="1" spc="15">
                <a:solidFill>
                  <a:srgbClr val="70309F"/>
                </a:solidFill>
                <a:latin typeface="Microsoft JhengHei UI"/>
                <a:cs typeface="Microsoft JhengHei UI"/>
              </a:rPr>
              <a:t>理与安全为保障</a:t>
            </a:r>
            <a:r>
              <a:rPr sz="1850" b="1" spc="-85">
                <a:solidFill>
                  <a:srgbClr val="70309F"/>
                </a:solidFill>
                <a:latin typeface="Microsoft JhengHei UI"/>
                <a:cs typeface="Microsoft JhengHei UI"/>
              </a:rPr>
              <a:t>，</a:t>
            </a:r>
            <a:r>
              <a:rPr sz="1850" b="1" spc="15">
                <a:solidFill>
                  <a:srgbClr val="70309F"/>
                </a:solidFill>
                <a:latin typeface="Microsoft JhengHei UI"/>
                <a:cs typeface="Microsoft JhengHei UI"/>
              </a:rPr>
              <a:t>实现充分供给</a:t>
            </a:r>
            <a:r>
              <a:rPr sz="1850" b="1" spc="-85">
                <a:solidFill>
                  <a:srgbClr val="70309F"/>
                </a:solidFill>
                <a:latin typeface="Microsoft JhengHei UI"/>
                <a:cs typeface="Microsoft JhengHei UI"/>
              </a:rPr>
              <a:t>、</a:t>
            </a:r>
            <a:r>
              <a:rPr sz="1850" b="1" spc="15">
                <a:solidFill>
                  <a:srgbClr val="70309F"/>
                </a:solidFill>
                <a:latin typeface="Microsoft JhengHei UI"/>
                <a:cs typeface="Microsoft JhengHei UI"/>
              </a:rPr>
              <a:t>⾼效流通</a:t>
            </a:r>
            <a:r>
              <a:rPr sz="1850" b="1" spc="-85">
                <a:solidFill>
                  <a:srgbClr val="70309F"/>
                </a:solidFill>
                <a:latin typeface="Microsoft JhengHei UI"/>
                <a:cs typeface="Microsoft JhengHei UI"/>
              </a:rPr>
              <a:t>、</a:t>
            </a:r>
            <a:r>
              <a:rPr sz="1850" b="1" spc="15">
                <a:solidFill>
                  <a:srgbClr val="70309F"/>
                </a:solidFill>
                <a:latin typeface="Microsoft JhengHei UI"/>
                <a:cs typeface="Microsoft JhengHei UI"/>
              </a:rPr>
              <a:t>创新应⽤</a:t>
            </a:r>
            <a:r>
              <a:rPr sz="1850" b="1" spc="-85">
                <a:solidFill>
                  <a:srgbClr val="70309F"/>
                </a:solidFill>
                <a:latin typeface="Microsoft JhengHei UI"/>
                <a:cs typeface="Microsoft JhengHei UI"/>
              </a:rPr>
              <a:t>、</a:t>
            </a:r>
            <a:r>
              <a:rPr sz="1850" b="1" spc="15">
                <a:solidFill>
                  <a:srgbClr val="70309F"/>
                </a:solidFill>
                <a:latin typeface="Microsoft JhengHei UI"/>
                <a:cs typeface="Microsoft JhengHei UI"/>
              </a:rPr>
              <a:t>安全合规的数据发展格局。</a:t>
            </a:r>
            <a:endParaRPr sz="185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5986145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15"/>
              <a:t>可持续数据发展⽣态模型</a:t>
            </a:r>
          </a:p>
        </p:txBody>
      </p:sp>
      <p:sp>
        <p:nvSpPr>
          <p:cNvPr id="4" name="object 4"/>
          <p:cNvSpPr/>
          <p:nvPr/>
        </p:nvSpPr>
        <p:spPr>
          <a:xfrm>
            <a:off x="1286933" y="3055619"/>
            <a:ext cx="13673669" cy="543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515947" y="8544559"/>
            <a:ext cx="300609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spc="30">
                <a:latin typeface="Microsoft JhengHei UI"/>
                <a:cs typeface="Microsoft JhengHei UI"/>
              </a:rPr>
              <a:t>可持续数据发展⽣态模型</a:t>
            </a:r>
            <a:endParaRPr sz="2100">
              <a:latin typeface="Microsoft JhengHei UI"/>
              <a:cs typeface="Microsoft JhengHei UI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00" y="199812"/>
            <a:ext cx="12496165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375" spc="22" baseline="1307"/>
              <a:t>中国地⽅数据发展指数</a:t>
            </a:r>
            <a:r>
              <a:rPr sz="3700" spc="-25"/>
              <a:t>（</a:t>
            </a:r>
            <a:r>
              <a:rPr sz="3700" spc="-25">
                <a:latin typeface="Times New Roman"/>
                <a:cs typeface="Times New Roman"/>
              </a:rPr>
              <a:t>Data</a:t>
            </a:r>
            <a:r>
              <a:rPr sz="3700">
                <a:latin typeface="Times New Roman"/>
                <a:cs typeface="Times New Roman"/>
              </a:rPr>
              <a:t> </a:t>
            </a:r>
            <a:r>
              <a:rPr sz="3700" spc="10">
                <a:latin typeface="Times New Roman"/>
                <a:cs typeface="Times New Roman"/>
              </a:rPr>
              <a:t>Development</a:t>
            </a:r>
            <a:r>
              <a:rPr sz="3700">
                <a:latin typeface="Times New Roman"/>
                <a:cs typeface="Times New Roman"/>
              </a:rPr>
              <a:t> </a:t>
            </a:r>
            <a:r>
              <a:rPr sz="3700" spc="10">
                <a:latin typeface="Times New Roman"/>
                <a:cs typeface="Times New Roman"/>
              </a:rPr>
              <a:t>Index,</a:t>
            </a:r>
            <a:r>
              <a:rPr sz="3700" spc="5">
                <a:latin typeface="Times New Roman"/>
                <a:cs typeface="Times New Roman"/>
              </a:rPr>
              <a:t> </a:t>
            </a:r>
            <a:r>
              <a:rPr sz="3700" spc="15">
                <a:latin typeface="Times New Roman"/>
                <a:cs typeface="Times New Roman"/>
              </a:rPr>
              <a:t>DDI</a:t>
            </a:r>
            <a:r>
              <a:rPr sz="3700" spc="15"/>
              <a:t>）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68627" y="4241800"/>
            <a:ext cx="2987885" cy="298788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360161" y="4233633"/>
            <a:ext cx="3004820" cy="3004820"/>
          </a:xfrm>
          <a:custGeom>
            <a:rect l="l" t="t" r="r" b="b"/>
            <a:pathLst>
              <a:path w="3004820" h="3004820">
                <a:moveTo>
                  <a:pt x="8465" y="1502109"/>
                </a:moveTo>
                <a:lnTo>
                  <a:pt x="0" y="1502216"/>
                </a:lnTo>
                <a:lnTo>
                  <a:pt x="298" y="1525884"/>
                </a:lnTo>
                <a:lnTo>
                  <a:pt x="17231" y="1525671"/>
                </a:lnTo>
                <a:lnTo>
                  <a:pt x="16934" y="1502216"/>
                </a:lnTo>
                <a:lnTo>
                  <a:pt x="8465" y="1502109"/>
                </a:lnTo>
                <a:close/>
              </a:path>
              <a:path w="3004820" h="3004820">
                <a:moveTo>
                  <a:pt x="16931" y="1502002"/>
                </a:moveTo>
                <a:lnTo>
                  <a:pt x="8465" y="1502109"/>
                </a:lnTo>
                <a:lnTo>
                  <a:pt x="16931" y="1502216"/>
                </a:lnTo>
                <a:lnTo>
                  <a:pt x="16931" y="1502002"/>
                </a:lnTo>
                <a:close/>
              </a:path>
              <a:path w="3004820" h="3004820">
                <a:moveTo>
                  <a:pt x="1600" y="1434078"/>
                </a:moveTo>
                <a:lnTo>
                  <a:pt x="492" y="1463229"/>
                </a:lnTo>
                <a:lnTo>
                  <a:pt x="0" y="1502002"/>
                </a:lnTo>
                <a:lnTo>
                  <a:pt x="8471" y="1502109"/>
                </a:lnTo>
                <a:lnTo>
                  <a:pt x="16931" y="1502002"/>
                </a:lnTo>
                <a:lnTo>
                  <a:pt x="17416" y="1463871"/>
                </a:lnTo>
                <a:lnTo>
                  <a:pt x="8953" y="1463550"/>
                </a:lnTo>
                <a:lnTo>
                  <a:pt x="17426" y="1463550"/>
                </a:lnTo>
                <a:lnTo>
                  <a:pt x="18521" y="1434721"/>
                </a:lnTo>
                <a:lnTo>
                  <a:pt x="1600" y="1434078"/>
                </a:lnTo>
                <a:close/>
              </a:path>
              <a:path w="3004820" h="3004820">
                <a:moveTo>
                  <a:pt x="8953" y="1463550"/>
                </a:moveTo>
                <a:lnTo>
                  <a:pt x="17414" y="1463871"/>
                </a:lnTo>
                <a:lnTo>
                  <a:pt x="17419" y="1463657"/>
                </a:lnTo>
                <a:lnTo>
                  <a:pt x="8953" y="1463550"/>
                </a:lnTo>
                <a:close/>
              </a:path>
              <a:path w="3004820" h="3004820">
                <a:moveTo>
                  <a:pt x="17426" y="1463550"/>
                </a:moveTo>
                <a:lnTo>
                  <a:pt x="8953" y="1463550"/>
                </a:lnTo>
                <a:lnTo>
                  <a:pt x="17419" y="1463657"/>
                </a:lnTo>
                <a:close/>
              </a:path>
              <a:path w="3004820" h="3004820">
                <a:moveTo>
                  <a:pt x="11544" y="1315351"/>
                </a:moveTo>
                <a:lnTo>
                  <a:pt x="7766" y="1348400"/>
                </a:lnTo>
                <a:lnTo>
                  <a:pt x="4696" y="1382947"/>
                </a:lnTo>
                <a:lnTo>
                  <a:pt x="21563" y="1384446"/>
                </a:lnTo>
                <a:lnTo>
                  <a:pt x="24592" y="1350323"/>
                </a:lnTo>
                <a:lnTo>
                  <a:pt x="16178" y="1349362"/>
                </a:lnTo>
                <a:lnTo>
                  <a:pt x="24699" y="1349362"/>
                </a:lnTo>
                <a:lnTo>
                  <a:pt x="28367" y="1317275"/>
                </a:lnTo>
                <a:lnTo>
                  <a:pt x="11544" y="1315351"/>
                </a:lnTo>
                <a:close/>
              </a:path>
              <a:path w="3004820" h="3004820">
                <a:moveTo>
                  <a:pt x="16178" y="1349362"/>
                </a:moveTo>
                <a:lnTo>
                  <a:pt x="24589" y="1350323"/>
                </a:lnTo>
                <a:lnTo>
                  <a:pt x="24611" y="1350111"/>
                </a:lnTo>
                <a:lnTo>
                  <a:pt x="16178" y="1349362"/>
                </a:lnTo>
                <a:close/>
              </a:path>
              <a:path w="3004820" h="3004820">
                <a:moveTo>
                  <a:pt x="24699" y="1349362"/>
                </a:moveTo>
                <a:lnTo>
                  <a:pt x="16178" y="1349362"/>
                </a:lnTo>
                <a:lnTo>
                  <a:pt x="24611" y="1350111"/>
                </a:lnTo>
                <a:lnTo>
                  <a:pt x="24699" y="1349362"/>
                </a:lnTo>
                <a:close/>
              </a:path>
              <a:path w="3004820" h="3004820">
                <a:moveTo>
                  <a:pt x="30902" y="1197579"/>
                </a:moveTo>
                <a:lnTo>
                  <a:pt x="30543" y="1199226"/>
                </a:lnTo>
                <a:lnTo>
                  <a:pt x="23483" y="1236063"/>
                </a:lnTo>
                <a:lnTo>
                  <a:pt x="18746" y="1264639"/>
                </a:lnTo>
                <a:lnTo>
                  <a:pt x="35452" y="1267406"/>
                </a:lnTo>
                <a:lnTo>
                  <a:pt x="40117" y="1239249"/>
                </a:lnTo>
                <a:lnTo>
                  <a:pt x="31799" y="1237656"/>
                </a:lnTo>
                <a:lnTo>
                  <a:pt x="40419" y="1237656"/>
                </a:lnTo>
                <a:lnTo>
                  <a:pt x="47092" y="1202828"/>
                </a:lnTo>
                <a:lnTo>
                  <a:pt x="38817" y="1201027"/>
                </a:lnTo>
                <a:lnTo>
                  <a:pt x="46742" y="1201027"/>
                </a:lnTo>
                <a:lnTo>
                  <a:pt x="30902" y="1197579"/>
                </a:lnTo>
                <a:close/>
              </a:path>
              <a:path w="3004820" h="3004820">
                <a:moveTo>
                  <a:pt x="31799" y="1237656"/>
                </a:moveTo>
                <a:lnTo>
                  <a:pt x="40114" y="1239249"/>
                </a:lnTo>
                <a:lnTo>
                  <a:pt x="40152" y="1239039"/>
                </a:lnTo>
                <a:lnTo>
                  <a:pt x="31799" y="1237656"/>
                </a:lnTo>
                <a:close/>
              </a:path>
              <a:path w="3004820" h="3004820">
                <a:moveTo>
                  <a:pt x="40419" y="1237656"/>
                </a:moveTo>
                <a:lnTo>
                  <a:pt x="31799" y="1237656"/>
                </a:lnTo>
                <a:lnTo>
                  <a:pt x="40152" y="1239039"/>
                </a:lnTo>
                <a:lnTo>
                  <a:pt x="40419" y="1237656"/>
                </a:lnTo>
                <a:close/>
              </a:path>
              <a:path w="3004820" h="3004820">
                <a:moveTo>
                  <a:pt x="38817" y="1201027"/>
                </a:moveTo>
                <a:lnTo>
                  <a:pt x="47090" y="1202828"/>
                </a:lnTo>
                <a:lnTo>
                  <a:pt x="47132" y="1202621"/>
                </a:lnTo>
                <a:lnTo>
                  <a:pt x="38817" y="1201027"/>
                </a:lnTo>
                <a:close/>
              </a:path>
              <a:path w="3004820" h="3004820">
                <a:moveTo>
                  <a:pt x="46742" y="1201027"/>
                </a:moveTo>
                <a:lnTo>
                  <a:pt x="38817" y="1201027"/>
                </a:lnTo>
                <a:lnTo>
                  <a:pt x="47132" y="1202621"/>
                </a:lnTo>
                <a:lnTo>
                  <a:pt x="47448" y="1201181"/>
                </a:lnTo>
                <a:lnTo>
                  <a:pt x="46742" y="1201027"/>
                </a:lnTo>
                <a:close/>
              </a:path>
              <a:path w="3004820" h="3004820">
                <a:moveTo>
                  <a:pt x="59626" y="1081961"/>
                </a:moveTo>
                <a:lnTo>
                  <a:pt x="57024" y="1090710"/>
                </a:lnTo>
                <a:lnTo>
                  <a:pt x="47326" y="1126538"/>
                </a:lnTo>
                <a:lnTo>
                  <a:pt x="42129" y="1147822"/>
                </a:lnTo>
                <a:lnTo>
                  <a:pt x="58580" y="1151836"/>
                </a:lnTo>
                <a:lnTo>
                  <a:pt x="63673" y="1130961"/>
                </a:lnTo>
                <a:lnTo>
                  <a:pt x="55499" y="1128749"/>
                </a:lnTo>
                <a:lnTo>
                  <a:pt x="64270" y="1128749"/>
                </a:lnTo>
                <a:lnTo>
                  <a:pt x="73257" y="1095537"/>
                </a:lnTo>
                <a:lnTo>
                  <a:pt x="65139" y="1093124"/>
                </a:lnTo>
                <a:lnTo>
                  <a:pt x="73972" y="1093124"/>
                </a:lnTo>
                <a:lnTo>
                  <a:pt x="75857" y="1086788"/>
                </a:lnTo>
                <a:lnTo>
                  <a:pt x="59626" y="1081961"/>
                </a:lnTo>
                <a:close/>
              </a:path>
              <a:path w="3004820" h="3004820">
                <a:moveTo>
                  <a:pt x="55499" y="1128749"/>
                </a:moveTo>
                <a:lnTo>
                  <a:pt x="63671" y="1130961"/>
                </a:lnTo>
                <a:lnTo>
                  <a:pt x="63723" y="1130757"/>
                </a:lnTo>
                <a:lnTo>
                  <a:pt x="55499" y="1128749"/>
                </a:lnTo>
                <a:close/>
              </a:path>
              <a:path w="3004820" h="3004820">
                <a:moveTo>
                  <a:pt x="64270" y="1128749"/>
                </a:moveTo>
                <a:lnTo>
                  <a:pt x="55499" y="1128749"/>
                </a:lnTo>
                <a:lnTo>
                  <a:pt x="63723" y="1130757"/>
                </a:lnTo>
                <a:lnTo>
                  <a:pt x="64270" y="1128749"/>
                </a:lnTo>
                <a:close/>
              </a:path>
              <a:path w="3004820" h="3004820">
                <a:moveTo>
                  <a:pt x="65139" y="1093124"/>
                </a:moveTo>
                <a:lnTo>
                  <a:pt x="73254" y="1095537"/>
                </a:lnTo>
                <a:lnTo>
                  <a:pt x="73312" y="1095335"/>
                </a:lnTo>
                <a:lnTo>
                  <a:pt x="65139" y="1093124"/>
                </a:lnTo>
                <a:close/>
              </a:path>
              <a:path w="3004820" h="3004820">
                <a:moveTo>
                  <a:pt x="73972" y="1093124"/>
                </a:moveTo>
                <a:lnTo>
                  <a:pt x="65139" y="1093124"/>
                </a:lnTo>
                <a:lnTo>
                  <a:pt x="73312" y="1095335"/>
                </a:lnTo>
                <a:lnTo>
                  <a:pt x="73972" y="1093124"/>
                </a:lnTo>
                <a:close/>
              </a:path>
              <a:path w="3004820" h="3004820">
                <a:moveTo>
                  <a:pt x="97450" y="968999"/>
                </a:moveTo>
                <a:lnTo>
                  <a:pt x="91203" y="985432"/>
                </a:lnTo>
                <a:lnTo>
                  <a:pt x="78974" y="1020145"/>
                </a:lnTo>
                <a:lnTo>
                  <a:pt x="74720" y="1033238"/>
                </a:lnTo>
                <a:lnTo>
                  <a:pt x="90826" y="1038468"/>
                </a:lnTo>
                <a:lnTo>
                  <a:pt x="94948" y="1025771"/>
                </a:lnTo>
                <a:lnTo>
                  <a:pt x="86960" y="1022958"/>
                </a:lnTo>
                <a:lnTo>
                  <a:pt x="95937" y="1022958"/>
                </a:lnTo>
                <a:lnTo>
                  <a:pt x="107033" y="991450"/>
                </a:lnTo>
                <a:lnTo>
                  <a:pt x="99117" y="988440"/>
                </a:lnTo>
                <a:lnTo>
                  <a:pt x="108176" y="988440"/>
                </a:lnTo>
                <a:lnTo>
                  <a:pt x="113278" y="975018"/>
                </a:lnTo>
                <a:lnTo>
                  <a:pt x="97450" y="968999"/>
                </a:lnTo>
                <a:close/>
              </a:path>
              <a:path w="3004820" h="3004820">
                <a:moveTo>
                  <a:pt x="86960" y="1022958"/>
                </a:moveTo>
                <a:lnTo>
                  <a:pt x="94946" y="1025771"/>
                </a:lnTo>
                <a:lnTo>
                  <a:pt x="95012" y="1025573"/>
                </a:lnTo>
                <a:lnTo>
                  <a:pt x="86960" y="1022958"/>
                </a:lnTo>
                <a:close/>
              </a:path>
              <a:path w="3004820" h="3004820">
                <a:moveTo>
                  <a:pt x="95937" y="1022958"/>
                </a:moveTo>
                <a:lnTo>
                  <a:pt x="86960" y="1022958"/>
                </a:lnTo>
                <a:lnTo>
                  <a:pt x="95012" y="1025573"/>
                </a:lnTo>
                <a:lnTo>
                  <a:pt x="94968" y="1025708"/>
                </a:lnTo>
                <a:lnTo>
                  <a:pt x="95937" y="1022958"/>
                </a:lnTo>
                <a:close/>
              </a:path>
              <a:path w="3004820" h="3004820">
                <a:moveTo>
                  <a:pt x="99117" y="988440"/>
                </a:moveTo>
                <a:lnTo>
                  <a:pt x="107031" y="991450"/>
                </a:lnTo>
                <a:lnTo>
                  <a:pt x="107102" y="991254"/>
                </a:lnTo>
                <a:lnTo>
                  <a:pt x="99117" y="988440"/>
                </a:lnTo>
                <a:close/>
              </a:path>
              <a:path w="3004820" h="3004820">
                <a:moveTo>
                  <a:pt x="108176" y="988440"/>
                </a:moveTo>
                <a:lnTo>
                  <a:pt x="99117" y="988440"/>
                </a:lnTo>
                <a:lnTo>
                  <a:pt x="107102" y="991254"/>
                </a:lnTo>
                <a:lnTo>
                  <a:pt x="107056" y="991386"/>
                </a:lnTo>
                <a:lnTo>
                  <a:pt x="108176" y="988440"/>
                </a:lnTo>
                <a:close/>
              </a:path>
              <a:path w="3004820" h="3004820">
                <a:moveTo>
                  <a:pt x="144115" y="859401"/>
                </a:moveTo>
                <a:lnTo>
                  <a:pt x="132763" y="883715"/>
                </a:lnTo>
                <a:lnTo>
                  <a:pt x="118110" y="917205"/>
                </a:lnTo>
                <a:lnTo>
                  <a:pt x="116307" y="921609"/>
                </a:lnTo>
                <a:lnTo>
                  <a:pt x="131983" y="928014"/>
                </a:lnTo>
                <a:lnTo>
                  <a:pt x="133626" y="923992"/>
                </a:lnTo>
                <a:lnTo>
                  <a:pt x="125867" y="920598"/>
                </a:lnTo>
                <a:lnTo>
                  <a:pt x="135108" y="920598"/>
                </a:lnTo>
                <a:lnTo>
                  <a:pt x="148109" y="890879"/>
                </a:lnTo>
                <a:lnTo>
                  <a:pt x="140435" y="887296"/>
                </a:lnTo>
                <a:lnTo>
                  <a:pt x="149779" y="887296"/>
                </a:lnTo>
                <a:lnTo>
                  <a:pt x="159458" y="866565"/>
                </a:lnTo>
                <a:lnTo>
                  <a:pt x="144115" y="859401"/>
                </a:lnTo>
                <a:close/>
              </a:path>
              <a:path w="3004820" h="3004820">
                <a:moveTo>
                  <a:pt x="125867" y="920598"/>
                </a:moveTo>
                <a:lnTo>
                  <a:pt x="133624" y="923992"/>
                </a:lnTo>
                <a:lnTo>
                  <a:pt x="133704" y="923801"/>
                </a:lnTo>
                <a:lnTo>
                  <a:pt x="125867" y="920598"/>
                </a:lnTo>
                <a:close/>
              </a:path>
              <a:path w="3004820" h="3004820">
                <a:moveTo>
                  <a:pt x="135108" y="920598"/>
                </a:moveTo>
                <a:lnTo>
                  <a:pt x="125867" y="920598"/>
                </a:lnTo>
                <a:lnTo>
                  <a:pt x="133704" y="923801"/>
                </a:lnTo>
                <a:lnTo>
                  <a:pt x="135108" y="920598"/>
                </a:lnTo>
                <a:close/>
              </a:path>
              <a:path w="3004820" h="3004820">
                <a:moveTo>
                  <a:pt x="140435" y="887296"/>
                </a:moveTo>
                <a:lnTo>
                  <a:pt x="148107" y="890879"/>
                </a:lnTo>
                <a:lnTo>
                  <a:pt x="148192" y="890690"/>
                </a:lnTo>
                <a:lnTo>
                  <a:pt x="140435" y="887296"/>
                </a:lnTo>
                <a:close/>
              </a:path>
              <a:path w="3004820" h="3004820">
                <a:moveTo>
                  <a:pt x="149779" y="887296"/>
                </a:moveTo>
                <a:lnTo>
                  <a:pt x="140435" y="887296"/>
                </a:lnTo>
                <a:lnTo>
                  <a:pt x="148192" y="890690"/>
                </a:lnTo>
                <a:lnTo>
                  <a:pt x="149779" y="887296"/>
                </a:lnTo>
                <a:close/>
              </a:path>
              <a:path w="3004820" h="3004820">
                <a:moveTo>
                  <a:pt x="199411" y="753664"/>
                </a:moveTo>
                <a:lnTo>
                  <a:pt x="199108" y="754179"/>
                </a:lnTo>
                <a:lnTo>
                  <a:pt x="181386" y="785876"/>
                </a:lnTo>
                <a:lnTo>
                  <a:pt x="166809" y="813497"/>
                </a:lnTo>
                <a:lnTo>
                  <a:pt x="181786" y="821399"/>
                </a:lnTo>
                <a:lnTo>
                  <a:pt x="196169" y="794138"/>
                </a:lnTo>
                <a:lnTo>
                  <a:pt x="188776" y="790007"/>
                </a:lnTo>
                <a:lnTo>
                  <a:pt x="198476" y="790007"/>
                </a:lnTo>
                <a:lnTo>
                  <a:pt x="213686" y="762797"/>
                </a:lnTo>
                <a:lnTo>
                  <a:pt x="206395" y="758488"/>
                </a:lnTo>
                <a:lnTo>
                  <a:pt x="207570" y="758488"/>
                </a:lnTo>
                <a:lnTo>
                  <a:pt x="199411" y="753664"/>
                </a:lnTo>
                <a:close/>
              </a:path>
              <a:path w="3004820" h="3004820">
                <a:moveTo>
                  <a:pt x="188776" y="790007"/>
                </a:moveTo>
                <a:lnTo>
                  <a:pt x="196166" y="794138"/>
                </a:lnTo>
                <a:lnTo>
                  <a:pt x="196264" y="793958"/>
                </a:lnTo>
                <a:lnTo>
                  <a:pt x="188776" y="790007"/>
                </a:lnTo>
                <a:close/>
              </a:path>
              <a:path w="3004820" h="3004820">
                <a:moveTo>
                  <a:pt x="198476" y="790007"/>
                </a:moveTo>
                <a:lnTo>
                  <a:pt x="188776" y="790007"/>
                </a:lnTo>
                <a:lnTo>
                  <a:pt x="196264" y="793958"/>
                </a:lnTo>
                <a:lnTo>
                  <a:pt x="198476" y="790007"/>
                </a:lnTo>
                <a:close/>
              </a:path>
              <a:path w="3004820" h="3004820">
                <a:moveTo>
                  <a:pt x="206395" y="758488"/>
                </a:moveTo>
                <a:lnTo>
                  <a:pt x="213683" y="762797"/>
                </a:lnTo>
                <a:lnTo>
                  <a:pt x="213785" y="762619"/>
                </a:lnTo>
                <a:lnTo>
                  <a:pt x="206395" y="758488"/>
                </a:lnTo>
                <a:close/>
              </a:path>
              <a:path w="3004820" h="3004820">
                <a:moveTo>
                  <a:pt x="207570" y="758488"/>
                </a:moveTo>
                <a:lnTo>
                  <a:pt x="206395" y="758488"/>
                </a:lnTo>
                <a:lnTo>
                  <a:pt x="213785" y="762619"/>
                </a:lnTo>
                <a:lnTo>
                  <a:pt x="213988" y="762283"/>
                </a:lnTo>
                <a:lnTo>
                  <a:pt x="207570" y="758488"/>
                </a:lnTo>
                <a:close/>
              </a:path>
              <a:path w="3004820" h="3004820">
                <a:moveTo>
                  <a:pt x="262952" y="652915"/>
                </a:moveTo>
                <a:lnTo>
                  <a:pt x="256649" y="662007"/>
                </a:lnTo>
                <a:lnTo>
                  <a:pt x="236750" y="692233"/>
                </a:lnTo>
                <a:lnTo>
                  <a:pt x="225686" y="709952"/>
                </a:lnTo>
                <a:lnTo>
                  <a:pt x="240051" y="718920"/>
                </a:lnTo>
                <a:lnTo>
                  <a:pt x="250898" y="701544"/>
                </a:lnTo>
                <a:lnTo>
                  <a:pt x="243823" y="696889"/>
                </a:lnTo>
                <a:lnTo>
                  <a:pt x="253958" y="696889"/>
                </a:lnTo>
                <a:lnTo>
                  <a:pt x="270569" y="671654"/>
                </a:lnTo>
                <a:lnTo>
                  <a:pt x="263607" y="666831"/>
                </a:lnTo>
                <a:lnTo>
                  <a:pt x="273909" y="666831"/>
                </a:lnTo>
                <a:lnTo>
                  <a:pt x="276868" y="662562"/>
                </a:lnTo>
                <a:lnTo>
                  <a:pt x="262952" y="652915"/>
                </a:lnTo>
                <a:close/>
              </a:path>
              <a:path w="3004820" h="3004820">
                <a:moveTo>
                  <a:pt x="243823" y="696889"/>
                </a:moveTo>
                <a:lnTo>
                  <a:pt x="250894" y="701544"/>
                </a:lnTo>
                <a:lnTo>
                  <a:pt x="251005" y="701372"/>
                </a:lnTo>
                <a:lnTo>
                  <a:pt x="243823" y="696889"/>
                </a:lnTo>
                <a:close/>
              </a:path>
              <a:path w="3004820" h="3004820">
                <a:moveTo>
                  <a:pt x="253958" y="696889"/>
                </a:moveTo>
                <a:lnTo>
                  <a:pt x="243823" y="696889"/>
                </a:lnTo>
                <a:lnTo>
                  <a:pt x="251005" y="701372"/>
                </a:lnTo>
                <a:lnTo>
                  <a:pt x="253958" y="696889"/>
                </a:lnTo>
                <a:close/>
              </a:path>
              <a:path w="3004820" h="3004820">
                <a:moveTo>
                  <a:pt x="263607" y="666831"/>
                </a:moveTo>
                <a:lnTo>
                  <a:pt x="270565" y="671654"/>
                </a:lnTo>
                <a:lnTo>
                  <a:pt x="270680" y="671487"/>
                </a:lnTo>
                <a:lnTo>
                  <a:pt x="263607" y="666831"/>
                </a:lnTo>
                <a:close/>
              </a:path>
              <a:path w="3004820" h="3004820">
                <a:moveTo>
                  <a:pt x="273909" y="666831"/>
                </a:moveTo>
                <a:lnTo>
                  <a:pt x="263607" y="666831"/>
                </a:lnTo>
                <a:lnTo>
                  <a:pt x="270680" y="671487"/>
                </a:lnTo>
                <a:lnTo>
                  <a:pt x="273909" y="666831"/>
                </a:lnTo>
                <a:close/>
              </a:path>
              <a:path w="3004820" h="3004820">
                <a:moveTo>
                  <a:pt x="334194" y="557465"/>
                </a:moveTo>
                <a:lnTo>
                  <a:pt x="320508" y="574457"/>
                </a:lnTo>
                <a:lnTo>
                  <a:pt x="298540" y="603107"/>
                </a:lnTo>
                <a:lnTo>
                  <a:pt x="292517" y="611360"/>
                </a:lnTo>
                <a:lnTo>
                  <a:pt x="306198" y="621338"/>
                </a:lnTo>
                <a:lnTo>
                  <a:pt x="311981" y="613411"/>
                </a:lnTo>
                <a:lnTo>
                  <a:pt x="305258" y="608258"/>
                </a:lnTo>
                <a:lnTo>
                  <a:pt x="315928" y="608258"/>
                </a:lnTo>
                <a:lnTo>
                  <a:pt x="333700" y="585078"/>
                </a:lnTo>
                <a:lnTo>
                  <a:pt x="327102" y="579767"/>
                </a:lnTo>
                <a:lnTo>
                  <a:pt x="337973" y="579767"/>
                </a:lnTo>
                <a:lnTo>
                  <a:pt x="347381" y="568086"/>
                </a:lnTo>
                <a:lnTo>
                  <a:pt x="334194" y="557465"/>
                </a:lnTo>
                <a:close/>
              </a:path>
              <a:path w="3004820" h="3004820">
                <a:moveTo>
                  <a:pt x="305258" y="608258"/>
                </a:moveTo>
                <a:lnTo>
                  <a:pt x="311978" y="613411"/>
                </a:lnTo>
                <a:lnTo>
                  <a:pt x="312099" y="613248"/>
                </a:lnTo>
                <a:lnTo>
                  <a:pt x="305258" y="608258"/>
                </a:lnTo>
                <a:close/>
              </a:path>
              <a:path w="3004820" h="3004820">
                <a:moveTo>
                  <a:pt x="315928" y="608258"/>
                </a:moveTo>
                <a:lnTo>
                  <a:pt x="305258" y="608258"/>
                </a:lnTo>
                <a:lnTo>
                  <a:pt x="312099" y="613248"/>
                </a:lnTo>
                <a:lnTo>
                  <a:pt x="315928" y="608258"/>
                </a:lnTo>
                <a:close/>
              </a:path>
              <a:path w="3004820" h="3004820">
                <a:moveTo>
                  <a:pt x="327102" y="579767"/>
                </a:moveTo>
                <a:lnTo>
                  <a:pt x="333696" y="585078"/>
                </a:lnTo>
                <a:lnTo>
                  <a:pt x="333822" y="584920"/>
                </a:lnTo>
                <a:lnTo>
                  <a:pt x="327102" y="579767"/>
                </a:lnTo>
                <a:close/>
              </a:path>
              <a:path w="3004820" h="3004820">
                <a:moveTo>
                  <a:pt x="337973" y="579767"/>
                </a:moveTo>
                <a:lnTo>
                  <a:pt x="327102" y="579767"/>
                </a:lnTo>
                <a:lnTo>
                  <a:pt x="333822" y="584920"/>
                </a:lnTo>
                <a:lnTo>
                  <a:pt x="337973" y="579767"/>
                </a:lnTo>
                <a:close/>
              </a:path>
              <a:path w="3004820" h="3004820">
                <a:moveTo>
                  <a:pt x="412681" y="467876"/>
                </a:moveTo>
                <a:lnTo>
                  <a:pt x="390367" y="491846"/>
                </a:lnTo>
                <a:lnTo>
                  <a:pt x="367012" y="518163"/>
                </a:lnTo>
                <a:lnTo>
                  <a:pt x="379677" y="529403"/>
                </a:lnTo>
                <a:lnTo>
                  <a:pt x="402764" y="503384"/>
                </a:lnTo>
                <a:lnTo>
                  <a:pt x="396565" y="497615"/>
                </a:lnTo>
                <a:lnTo>
                  <a:pt x="408132" y="497615"/>
                </a:lnTo>
                <a:lnTo>
                  <a:pt x="425075" y="479414"/>
                </a:lnTo>
                <a:lnTo>
                  <a:pt x="412681" y="467876"/>
                </a:lnTo>
                <a:close/>
              </a:path>
              <a:path w="3004820" h="3004820">
                <a:moveTo>
                  <a:pt x="396565" y="497615"/>
                </a:moveTo>
                <a:lnTo>
                  <a:pt x="402761" y="503384"/>
                </a:lnTo>
                <a:lnTo>
                  <a:pt x="402897" y="503234"/>
                </a:lnTo>
                <a:lnTo>
                  <a:pt x="396565" y="497615"/>
                </a:lnTo>
                <a:close/>
              </a:path>
              <a:path w="3004820" h="3004820">
                <a:moveTo>
                  <a:pt x="408132" y="497615"/>
                </a:moveTo>
                <a:lnTo>
                  <a:pt x="396565" y="497615"/>
                </a:lnTo>
                <a:lnTo>
                  <a:pt x="402897" y="503234"/>
                </a:lnTo>
                <a:lnTo>
                  <a:pt x="408132" y="497615"/>
                </a:lnTo>
                <a:close/>
              </a:path>
              <a:path w="3004820" h="3004820">
                <a:moveTo>
                  <a:pt x="498204" y="384689"/>
                </a:moveTo>
                <a:lnTo>
                  <a:pt x="492295" y="389933"/>
                </a:lnTo>
                <a:lnTo>
                  <a:pt x="465908" y="414493"/>
                </a:lnTo>
                <a:lnTo>
                  <a:pt x="448600" y="431389"/>
                </a:lnTo>
                <a:lnTo>
                  <a:pt x="460430" y="443505"/>
                </a:lnTo>
                <a:lnTo>
                  <a:pt x="477449" y="426887"/>
                </a:lnTo>
                <a:lnTo>
                  <a:pt x="471676" y="420691"/>
                </a:lnTo>
                <a:lnTo>
                  <a:pt x="484102" y="420691"/>
                </a:lnTo>
                <a:lnTo>
                  <a:pt x="503537" y="402598"/>
                </a:lnTo>
                <a:lnTo>
                  <a:pt x="497914" y="396265"/>
                </a:lnTo>
                <a:lnTo>
                  <a:pt x="508477" y="396265"/>
                </a:lnTo>
                <a:lnTo>
                  <a:pt x="498204" y="384689"/>
                </a:lnTo>
                <a:close/>
              </a:path>
              <a:path w="3004820" h="3004820">
                <a:moveTo>
                  <a:pt x="471676" y="420691"/>
                </a:moveTo>
                <a:lnTo>
                  <a:pt x="477446" y="426887"/>
                </a:lnTo>
                <a:lnTo>
                  <a:pt x="477592" y="426747"/>
                </a:lnTo>
                <a:lnTo>
                  <a:pt x="471676" y="420691"/>
                </a:lnTo>
                <a:close/>
              </a:path>
              <a:path w="3004820" h="3004820">
                <a:moveTo>
                  <a:pt x="484102" y="420691"/>
                </a:moveTo>
                <a:lnTo>
                  <a:pt x="471676" y="420691"/>
                </a:lnTo>
                <a:lnTo>
                  <a:pt x="477592" y="426747"/>
                </a:lnTo>
                <a:lnTo>
                  <a:pt x="484102" y="420691"/>
                </a:lnTo>
                <a:close/>
              </a:path>
              <a:path w="3004820" h="3004820">
                <a:moveTo>
                  <a:pt x="497914" y="396265"/>
                </a:moveTo>
                <a:lnTo>
                  <a:pt x="503534" y="402598"/>
                </a:lnTo>
                <a:lnTo>
                  <a:pt x="503683" y="402463"/>
                </a:lnTo>
                <a:lnTo>
                  <a:pt x="497914" y="396265"/>
                </a:lnTo>
                <a:close/>
              </a:path>
              <a:path w="3004820" h="3004820">
                <a:moveTo>
                  <a:pt x="508477" y="396265"/>
                </a:moveTo>
                <a:lnTo>
                  <a:pt x="497914" y="396265"/>
                </a:lnTo>
                <a:lnTo>
                  <a:pt x="503683" y="402463"/>
                </a:lnTo>
                <a:lnTo>
                  <a:pt x="509443" y="397355"/>
                </a:lnTo>
                <a:lnTo>
                  <a:pt x="508477" y="396265"/>
                </a:lnTo>
                <a:close/>
              </a:path>
              <a:path w="3004820" h="3004820">
                <a:moveTo>
                  <a:pt x="589860" y="308626"/>
                </a:moveTo>
                <a:lnTo>
                  <a:pt x="574916" y="320084"/>
                </a:lnTo>
                <a:lnTo>
                  <a:pt x="546811" y="342715"/>
                </a:lnTo>
                <a:lnTo>
                  <a:pt x="536712" y="351251"/>
                </a:lnTo>
                <a:lnTo>
                  <a:pt x="547645" y="364182"/>
                </a:lnTo>
                <a:lnTo>
                  <a:pt x="557436" y="355903"/>
                </a:lnTo>
                <a:lnTo>
                  <a:pt x="552122" y="349309"/>
                </a:lnTo>
                <a:lnTo>
                  <a:pt x="565620" y="349309"/>
                </a:lnTo>
                <a:lnTo>
                  <a:pt x="585224" y="333522"/>
                </a:lnTo>
                <a:lnTo>
                  <a:pt x="580067" y="326804"/>
                </a:lnTo>
                <a:lnTo>
                  <a:pt x="593981" y="326804"/>
                </a:lnTo>
                <a:lnTo>
                  <a:pt x="600162" y="322065"/>
                </a:lnTo>
                <a:lnTo>
                  <a:pt x="589860" y="308626"/>
                </a:lnTo>
                <a:close/>
              </a:path>
              <a:path w="3004820" h="3004820">
                <a:moveTo>
                  <a:pt x="552122" y="349309"/>
                </a:moveTo>
                <a:lnTo>
                  <a:pt x="557432" y="355903"/>
                </a:lnTo>
                <a:lnTo>
                  <a:pt x="557588" y="355775"/>
                </a:lnTo>
                <a:lnTo>
                  <a:pt x="552122" y="349309"/>
                </a:lnTo>
                <a:close/>
              </a:path>
              <a:path w="3004820" h="3004820">
                <a:moveTo>
                  <a:pt x="565620" y="349309"/>
                </a:moveTo>
                <a:lnTo>
                  <a:pt x="552122" y="349309"/>
                </a:lnTo>
                <a:lnTo>
                  <a:pt x="557588" y="355775"/>
                </a:lnTo>
                <a:lnTo>
                  <a:pt x="565620" y="349309"/>
                </a:lnTo>
                <a:close/>
              </a:path>
              <a:path w="3004820" h="3004820">
                <a:moveTo>
                  <a:pt x="580067" y="326804"/>
                </a:moveTo>
                <a:lnTo>
                  <a:pt x="585218" y="333522"/>
                </a:lnTo>
                <a:lnTo>
                  <a:pt x="585378" y="333397"/>
                </a:lnTo>
                <a:lnTo>
                  <a:pt x="580067" y="326804"/>
                </a:lnTo>
                <a:close/>
              </a:path>
              <a:path w="3004820" h="3004820">
                <a:moveTo>
                  <a:pt x="593981" y="326804"/>
                </a:moveTo>
                <a:lnTo>
                  <a:pt x="580067" y="326804"/>
                </a:lnTo>
                <a:lnTo>
                  <a:pt x="585378" y="333397"/>
                </a:lnTo>
                <a:lnTo>
                  <a:pt x="593981" y="326804"/>
                </a:lnTo>
                <a:close/>
              </a:path>
              <a:path w="3004820" h="3004820">
                <a:moveTo>
                  <a:pt x="687188" y="239969"/>
                </a:moveTo>
                <a:lnTo>
                  <a:pt x="662475" y="256236"/>
                </a:lnTo>
                <a:lnTo>
                  <a:pt x="632759" y="276832"/>
                </a:lnTo>
                <a:lnTo>
                  <a:pt x="630820" y="278243"/>
                </a:lnTo>
                <a:lnTo>
                  <a:pt x="640798" y="291924"/>
                </a:lnTo>
                <a:lnTo>
                  <a:pt x="642412" y="290748"/>
                </a:lnTo>
                <a:lnTo>
                  <a:pt x="637583" y="283790"/>
                </a:lnTo>
                <a:lnTo>
                  <a:pt x="652444" y="283790"/>
                </a:lnTo>
                <a:lnTo>
                  <a:pt x="671789" y="270380"/>
                </a:lnTo>
                <a:lnTo>
                  <a:pt x="667131" y="263307"/>
                </a:lnTo>
                <a:lnTo>
                  <a:pt x="682530" y="263307"/>
                </a:lnTo>
                <a:lnTo>
                  <a:pt x="696498" y="254114"/>
                </a:lnTo>
                <a:lnTo>
                  <a:pt x="687188" y="239969"/>
                </a:lnTo>
                <a:close/>
              </a:path>
              <a:path w="3004820" h="3004820">
                <a:moveTo>
                  <a:pt x="637583" y="283790"/>
                </a:moveTo>
                <a:lnTo>
                  <a:pt x="642406" y="290748"/>
                </a:lnTo>
                <a:lnTo>
                  <a:pt x="642573" y="290631"/>
                </a:lnTo>
                <a:lnTo>
                  <a:pt x="637583" y="283790"/>
                </a:lnTo>
                <a:close/>
              </a:path>
              <a:path w="3004820" h="3004820">
                <a:moveTo>
                  <a:pt x="652444" y="283790"/>
                </a:moveTo>
                <a:lnTo>
                  <a:pt x="637583" y="283790"/>
                </a:lnTo>
                <a:lnTo>
                  <a:pt x="642573" y="290631"/>
                </a:lnTo>
                <a:lnTo>
                  <a:pt x="652444" y="283790"/>
                </a:lnTo>
                <a:close/>
              </a:path>
              <a:path w="3004820" h="3004820">
                <a:moveTo>
                  <a:pt x="667131" y="263307"/>
                </a:moveTo>
                <a:lnTo>
                  <a:pt x="671785" y="270380"/>
                </a:lnTo>
                <a:lnTo>
                  <a:pt x="671954" y="270266"/>
                </a:lnTo>
                <a:lnTo>
                  <a:pt x="667131" y="263307"/>
                </a:lnTo>
                <a:close/>
              </a:path>
              <a:path w="3004820" h="3004820">
                <a:moveTo>
                  <a:pt x="682530" y="263307"/>
                </a:moveTo>
                <a:lnTo>
                  <a:pt x="667131" y="263307"/>
                </a:lnTo>
                <a:lnTo>
                  <a:pt x="671954" y="270266"/>
                </a:lnTo>
                <a:lnTo>
                  <a:pt x="682530" y="263307"/>
                </a:lnTo>
                <a:close/>
              </a:path>
              <a:path w="3004820" h="3004820">
                <a:moveTo>
                  <a:pt x="789842" y="179148"/>
                </a:moveTo>
                <a:lnTo>
                  <a:pt x="786356" y="180988"/>
                </a:lnTo>
                <a:lnTo>
                  <a:pt x="754656" y="198706"/>
                </a:lnTo>
                <a:lnTo>
                  <a:pt x="730650" y="212896"/>
                </a:lnTo>
                <a:lnTo>
                  <a:pt x="739266" y="227472"/>
                </a:lnTo>
                <a:lnTo>
                  <a:pt x="762923" y="213486"/>
                </a:lnTo>
                <a:lnTo>
                  <a:pt x="758788" y="206096"/>
                </a:lnTo>
                <a:lnTo>
                  <a:pt x="776139" y="206096"/>
                </a:lnTo>
                <a:lnTo>
                  <a:pt x="794263" y="195964"/>
                </a:lnTo>
                <a:lnTo>
                  <a:pt x="790307" y="188476"/>
                </a:lnTo>
                <a:lnTo>
                  <a:pt x="794763" y="188476"/>
                </a:lnTo>
                <a:lnTo>
                  <a:pt x="789842" y="179148"/>
                </a:lnTo>
                <a:close/>
              </a:path>
              <a:path w="3004820" h="3004820">
                <a:moveTo>
                  <a:pt x="758788" y="206096"/>
                </a:moveTo>
                <a:lnTo>
                  <a:pt x="762919" y="213486"/>
                </a:lnTo>
                <a:lnTo>
                  <a:pt x="763097" y="213384"/>
                </a:lnTo>
                <a:lnTo>
                  <a:pt x="758788" y="206096"/>
                </a:lnTo>
                <a:close/>
              </a:path>
              <a:path w="3004820" h="3004820">
                <a:moveTo>
                  <a:pt x="776139" y="206096"/>
                </a:moveTo>
                <a:lnTo>
                  <a:pt x="758788" y="206096"/>
                </a:lnTo>
                <a:lnTo>
                  <a:pt x="763097" y="213384"/>
                </a:lnTo>
                <a:lnTo>
                  <a:pt x="776139" y="206096"/>
                </a:lnTo>
                <a:close/>
              </a:path>
              <a:path w="3004820" h="3004820">
                <a:moveTo>
                  <a:pt x="790307" y="188476"/>
                </a:moveTo>
                <a:lnTo>
                  <a:pt x="794258" y="195964"/>
                </a:lnTo>
                <a:lnTo>
                  <a:pt x="794438" y="195867"/>
                </a:lnTo>
                <a:lnTo>
                  <a:pt x="790307" y="188476"/>
                </a:lnTo>
                <a:close/>
              </a:path>
              <a:path w="3004820" h="3004820">
                <a:moveTo>
                  <a:pt x="794763" y="188476"/>
                </a:moveTo>
                <a:lnTo>
                  <a:pt x="790307" y="188476"/>
                </a:lnTo>
                <a:lnTo>
                  <a:pt x="794438" y="195867"/>
                </a:lnTo>
                <a:lnTo>
                  <a:pt x="797744" y="194125"/>
                </a:lnTo>
                <a:lnTo>
                  <a:pt x="794763" y="188476"/>
                </a:lnTo>
                <a:close/>
              </a:path>
              <a:path w="3004820" h="3004820">
                <a:moveTo>
                  <a:pt x="896861" y="126842"/>
                </a:moveTo>
                <a:lnTo>
                  <a:pt x="884203" y="132379"/>
                </a:lnTo>
                <a:lnTo>
                  <a:pt x="850981" y="147892"/>
                </a:lnTo>
                <a:lnTo>
                  <a:pt x="835160" y="155751"/>
                </a:lnTo>
                <a:lnTo>
                  <a:pt x="842695" y="170915"/>
                </a:lnTo>
                <a:lnTo>
                  <a:pt x="858309" y="163156"/>
                </a:lnTo>
                <a:lnTo>
                  <a:pt x="854722" y="155484"/>
                </a:lnTo>
                <a:lnTo>
                  <a:pt x="874735" y="155484"/>
                </a:lnTo>
                <a:lnTo>
                  <a:pt x="890995" y="147892"/>
                </a:lnTo>
                <a:lnTo>
                  <a:pt x="887596" y="140135"/>
                </a:lnTo>
                <a:lnTo>
                  <a:pt x="902676" y="140135"/>
                </a:lnTo>
                <a:lnTo>
                  <a:pt x="896861" y="126842"/>
                </a:lnTo>
                <a:close/>
              </a:path>
              <a:path w="3004820" h="3004820">
                <a:moveTo>
                  <a:pt x="854722" y="155484"/>
                </a:moveTo>
                <a:lnTo>
                  <a:pt x="858304" y="163156"/>
                </a:lnTo>
                <a:lnTo>
                  <a:pt x="858490" y="163066"/>
                </a:lnTo>
                <a:lnTo>
                  <a:pt x="854722" y="155484"/>
                </a:lnTo>
                <a:close/>
              </a:path>
              <a:path w="3004820" h="3004820">
                <a:moveTo>
                  <a:pt x="874735" y="155484"/>
                </a:moveTo>
                <a:lnTo>
                  <a:pt x="854722" y="155484"/>
                </a:lnTo>
                <a:lnTo>
                  <a:pt x="858490" y="163066"/>
                </a:lnTo>
                <a:lnTo>
                  <a:pt x="874735" y="155484"/>
                </a:lnTo>
                <a:close/>
              </a:path>
              <a:path w="3004820" h="3004820">
                <a:moveTo>
                  <a:pt x="887596" y="140135"/>
                </a:moveTo>
                <a:lnTo>
                  <a:pt x="890990" y="147892"/>
                </a:lnTo>
                <a:lnTo>
                  <a:pt x="891178" y="147807"/>
                </a:lnTo>
                <a:lnTo>
                  <a:pt x="887596" y="140135"/>
                </a:lnTo>
                <a:close/>
              </a:path>
              <a:path w="3004820" h="3004820">
                <a:moveTo>
                  <a:pt x="902676" y="140135"/>
                </a:moveTo>
                <a:lnTo>
                  <a:pt x="887596" y="140135"/>
                </a:lnTo>
                <a:lnTo>
                  <a:pt x="891178" y="147807"/>
                </a:lnTo>
                <a:lnTo>
                  <a:pt x="903648" y="142355"/>
                </a:lnTo>
                <a:lnTo>
                  <a:pt x="902676" y="140135"/>
                </a:lnTo>
                <a:close/>
              </a:path>
              <a:path w="3004820" h="3004820">
                <a:moveTo>
                  <a:pt x="1007686" y="83168"/>
                </a:moveTo>
                <a:lnTo>
                  <a:pt x="985927" y="90832"/>
                </a:lnTo>
                <a:lnTo>
                  <a:pt x="951608" y="103877"/>
                </a:lnTo>
                <a:lnTo>
                  <a:pt x="943862" y="107038"/>
                </a:lnTo>
                <a:lnTo>
                  <a:pt x="950267" y="122713"/>
                </a:lnTo>
                <a:lnTo>
                  <a:pt x="957633" y="119705"/>
                </a:lnTo>
                <a:lnTo>
                  <a:pt x="954617" y="111790"/>
                </a:lnTo>
                <a:lnTo>
                  <a:pt x="978443" y="111790"/>
                </a:lnTo>
                <a:lnTo>
                  <a:pt x="991558" y="106804"/>
                </a:lnTo>
                <a:lnTo>
                  <a:pt x="988740" y="98818"/>
                </a:lnTo>
                <a:lnTo>
                  <a:pt x="1013199" y="98818"/>
                </a:lnTo>
                <a:lnTo>
                  <a:pt x="1007686" y="83168"/>
                </a:lnTo>
                <a:close/>
              </a:path>
              <a:path w="3004820" h="3004820">
                <a:moveTo>
                  <a:pt x="954617" y="111790"/>
                </a:moveTo>
                <a:lnTo>
                  <a:pt x="957625" y="119705"/>
                </a:lnTo>
                <a:lnTo>
                  <a:pt x="957820" y="119628"/>
                </a:lnTo>
                <a:lnTo>
                  <a:pt x="954617" y="111790"/>
                </a:lnTo>
                <a:close/>
              </a:path>
              <a:path w="3004820" h="3004820">
                <a:moveTo>
                  <a:pt x="978443" y="111790"/>
                </a:moveTo>
                <a:lnTo>
                  <a:pt x="954617" y="111790"/>
                </a:lnTo>
                <a:lnTo>
                  <a:pt x="957820" y="119628"/>
                </a:lnTo>
                <a:lnTo>
                  <a:pt x="978443" y="111790"/>
                </a:lnTo>
                <a:close/>
              </a:path>
              <a:path w="3004820" h="3004820">
                <a:moveTo>
                  <a:pt x="988740" y="98818"/>
                </a:moveTo>
                <a:lnTo>
                  <a:pt x="991553" y="106804"/>
                </a:lnTo>
                <a:lnTo>
                  <a:pt x="991749" y="106732"/>
                </a:lnTo>
                <a:lnTo>
                  <a:pt x="988740" y="98818"/>
                </a:lnTo>
                <a:close/>
              </a:path>
              <a:path w="3004820" h="3004820">
                <a:moveTo>
                  <a:pt x="1013199" y="98818"/>
                </a:moveTo>
                <a:lnTo>
                  <a:pt x="988740" y="98818"/>
                </a:lnTo>
                <a:lnTo>
                  <a:pt x="991749" y="106732"/>
                </a:lnTo>
                <a:lnTo>
                  <a:pt x="1013312" y="99140"/>
                </a:lnTo>
                <a:lnTo>
                  <a:pt x="1013199" y="98818"/>
                </a:lnTo>
                <a:close/>
              </a:path>
              <a:path w="3004820" h="3004820">
                <a:moveTo>
                  <a:pt x="1121638" y="48433"/>
                </a:moveTo>
                <a:lnTo>
                  <a:pt x="1091211" y="56667"/>
                </a:lnTo>
                <a:lnTo>
                  <a:pt x="1056299" y="67049"/>
                </a:lnTo>
                <a:lnTo>
                  <a:pt x="1061128" y="83280"/>
                </a:lnTo>
                <a:lnTo>
                  <a:pt x="1095645" y="73012"/>
                </a:lnTo>
                <a:lnTo>
                  <a:pt x="1093423" y="64839"/>
                </a:lnTo>
                <a:lnTo>
                  <a:pt x="1125836" y="64839"/>
                </a:lnTo>
                <a:lnTo>
                  <a:pt x="1126062" y="64778"/>
                </a:lnTo>
                <a:lnTo>
                  <a:pt x="1121638" y="48433"/>
                </a:lnTo>
                <a:close/>
              </a:path>
              <a:path w="3004820" h="3004820">
                <a:moveTo>
                  <a:pt x="1093423" y="64839"/>
                </a:moveTo>
                <a:lnTo>
                  <a:pt x="1095635" y="73012"/>
                </a:lnTo>
                <a:lnTo>
                  <a:pt x="1095837" y="72955"/>
                </a:lnTo>
                <a:lnTo>
                  <a:pt x="1093423" y="64839"/>
                </a:lnTo>
                <a:close/>
              </a:path>
              <a:path w="3004820" h="3004820">
                <a:moveTo>
                  <a:pt x="1125836" y="64839"/>
                </a:moveTo>
                <a:lnTo>
                  <a:pt x="1093423" y="64839"/>
                </a:lnTo>
                <a:lnTo>
                  <a:pt x="1095837" y="72955"/>
                </a:lnTo>
                <a:lnTo>
                  <a:pt x="1125836" y="64839"/>
                </a:lnTo>
                <a:close/>
              </a:path>
              <a:path w="3004820" h="3004820">
                <a:moveTo>
                  <a:pt x="1238218" y="22873"/>
                </a:moveTo>
                <a:lnTo>
                  <a:pt x="1236572" y="23147"/>
                </a:lnTo>
                <a:lnTo>
                  <a:pt x="1199733" y="30201"/>
                </a:lnTo>
                <a:lnTo>
                  <a:pt x="1171414" y="36365"/>
                </a:lnTo>
                <a:lnTo>
                  <a:pt x="1175016" y="52910"/>
                </a:lnTo>
                <a:lnTo>
                  <a:pt x="1202935" y="46832"/>
                </a:lnTo>
                <a:lnTo>
                  <a:pt x="1201327" y="38517"/>
                </a:lnTo>
                <a:lnTo>
                  <a:pt x="1239118" y="38517"/>
                </a:lnTo>
                <a:lnTo>
                  <a:pt x="1237955" y="31499"/>
                </a:lnTo>
                <a:lnTo>
                  <a:pt x="1239647" y="31499"/>
                </a:lnTo>
                <a:lnTo>
                  <a:pt x="1238218" y="22873"/>
                </a:lnTo>
                <a:close/>
              </a:path>
              <a:path w="3004820" h="3004820">
                <a:moveTo>
                  <a:pt x="1201327" y="38517"/>
                </a:moveTo>
                <a:lnTo>
                  <a:pt x="1202919" y="46832"/>
                </a:lnTo>
                <a:lnTo>
                  <a:pt x="1203128" y="46790"/>
                </a:lnTo>
                <a:lnTo>
                  <a:pt x="1201327" y="38517"/>
                </a:lnTo>
                <a:close/>
              </a:path>
              <a:path w="3004820" h="3004820">
                <a:moveTo>
                  <a:pt x="1239118" y="38517"/>
                </a:moveTo>
                <a:lnTo>
                  <a:pt x="1201327" y="38517"/>
                </a:lnTo>
                <a:lnTo>
                  <a:pt x="1203128" y="46790"/>
                </a:lnTo>
                <a:lnTo>
                  <a:pt x="1239356" y="39852"/>
                </a:lnTo>
                <a:lnTo>
                  <a:pt x="1239118" y="38517"/>
                </a:lnTo>
                <a:close/>
              </a:path>
              <a:path w="3004820" h="3004820">
                <a:moveTo>
                  <a:pt x="1237955" y="31499"/>
                </a:moveTo>
                <a:lnTo>
                  <a:pt x="1239339" y="39852"/>
                </a:lnTo>
                <a:lnTo>
                  <a:pt x="1239468" y="39831"/>
                </a:lnTo>
                <a:lnTo>
                  <a:pt x="1239503" y="39579"/>
                </a:lnTo>
                <a:lnTo>
                  <a:pt x="1237955" y="31499"/>
                </a:lnTo>
                <a:close/>
              </a:path>
              <a:path w="3004820" h="3004820">
                <a:moveTo>
                  <a:pt x="1239647" y="31499"/>
                </a:moveTo>
                <a:lnTo>
                  <a:pt x="1237955" y="31499"/>
                </a:lnTo>
                <a:lnTo>
                  <a:pt x="1239503" y="39579"/>
                </a:lnTo>
                <a:lnTo>
                  <a:pt x="1239468" y="39831"/>
                </a:lnTo>
                <a:lnTo>
                  <a:pt x="1240985" y="39579"/>
                </a:lnTo>
                <a:lnTo>
                  <a:pt x="1239647" y="31499"/>
                </a:lnTo>
                <a:close/>
              </a:path>
              <a:path w="3004820" h="3004820">
                <a:moveTo>
                  <a:pt x="1356268" y="6791"/>
                </a:moveTo>
                <a:lnTo>
                  <a:pt x="1348912" y="7446"/>
                </a:lnTo>
                <a:lnTo>
                  <a:pt x="1311173" y="11756"/>
                </a:lnTo>
                <a:lnTo>
                  <a:pt x="1288602" y="14912"/>
                </a:lnTo>
                <a:lnTo>
                  <a:pt x="1290948" y="31682"/>
                </a:lnTo>
                <a:lnTo>
                  <a:pt x="1313108" y="28581"/>
                </a:lnTo>
                <a:lnTo>
                  <a:pt x="1312134" y="20168"/>
                </a:lnTo>
                <a:lnTo>
                  <a:pt x="1350042" y="20168"/>
                </a:lnTo>
                <a:lnTo>
                  <a:pt x="1349662" y="15878"/>
                </a:lnTo>
                <a:lnTo>
                  <a:pt x="1357075" y="15878"/>
                </a:lnTo>
                <a:lnTo>
                  <a:pt x="1356268" y="6791"/>
                </a:lnTo>
                <a:close/>
              </a:path>
              <a:path w="3004820" h="3004820">
                <a:moveTo>
                  <a:pt x="1312134" y="20168"/>
                </a:moveTo>
                <a:lnTo>
                  <a:pt x="1313096" y="28581"/>
                </a:lnTo>
                <a:lnTo>
                  <a:pt x="1313308" y="28553"/>
                </a:lnTo>
                <a:lnTo>
                  <a:pt x="1312134" y="20168"/>
                </a:lnTo>
                <a:close/>
              </a:path>
              <a:path w="3004820" h="3004820">
                <a:moveTo>
                  <a:pt x="1350042" y="20168"/>
                </a:moveTo>
                <a:lnTo>
                  <a:pt x="1312134" y="20168"/>
                </a:lnTo>
                <a:lnTo>
                  <a:pt x="1313308" y="28553"/>
                </a:lnTo>
                <a:lnTo>
                  <a:pt x="1313164" y="28573"/>
                </a:lnTo>
                <a:lnTo>
                  <a:pt x="1350434" y="24312"/>
                </a:lnTo>
                <a:lnTo>
                  <a:pt x="1350042" y="20168"/>
                </a:lnTo>
                <a:close/>
              </a:path>
              <a:path w="3004820" h="3004820">
                <a:moveTo>
                  <a:pt x="1349662" y="15878"/>
                </a:moveTo>
                <a:lnTo>
                  <a:pt x="1350410" y="24312"/>
                </a:lnTo>
                <a:lnTo>
                  <a:pt x="1350551" y="23658"/>
                </a:lnTo>
                <a:lnTo>
                  <a:pt x="1349662" y="15878"/>
                </a:lnTo>
                <a:close/>
              </a:path>
              <a:path w="3004820" h="3004820">
                <a:moveTo>
                  <a:pt x="1357075" y="15878"/>
                </a:moveTo>
                <a:lnTo>
                  <a:pt x="1349662" y="15878"/>
                </a:lnTo>
                <a:lnTo>
                  <a:pt x="1350551" y="23658"/>
                </a:lnTo>
                <a:lnTo>
                  <a:pt x="1350520" y="24303"/>
                </a:lnTo>
                <a:lnTo>
                  <a:pt x="1357767" y="23658"/>
                </a:lnTo>
                <a:lnTo>
                  <a:pt x="1357075" y="15878"/>
                </a:lnTo>
                <a:close/>
              </a:path>
              <a:path w="3004820" h="3004820">
                <a:moveTo>
                  <a:pt x="1475219" y="43"/>
                </a:moveTo>
                <a:lnTo>
                  <a:pt x="1463742" y="187"/>
                </a:lnTo>
                <a:lnTo>
                  <a:pt x="1425209" y="1649"/>
                </a:lnTo>
                <a:lnTo>
                  <a:pt x="1407121" y="2792"/>
                </a:lnTo>
                <a:lnTo>
                  <a:pt x="1408193" y="19692"/>
                </a:lnTo>
                <a:lnTo>
                  <a:pt x="1425906" y="18569"/>
                </a:lnTo>
                <a:lnTo>
                  <a:pt x="1425530" y="10110"/>
                </a:lnTo>
                <a:lnTo>
                  <a:pt x="1463867" y="10110"/>
                </a:lnTo>
                <a:lnTo>
                  <a:pt x="1463848" y="8653"/>
                </a:lnTo>
                <a:lnTo>
                  <a:pt x="1475328" y="8653"/>
                </a:lnTo>
                <a:lnTo>
                  <a:pt x="1475219" y="43"/>
                </a:lnTo>
                <a:close/>
              </a:path>
              <a:path w="3004820" h="3004820">
                <a:moveTo>
                  <a:pt x="1425530" y="10110"/>
                </a:moveTo>
                <a:lnTo>
                  <a:pt x="1425851" y="18569"/>
                </a:lnTo>
                <a:lnTo>
                  <a:pt x="1425987" y="18564"/>
                </a:lnTo>
                <a:lnTo>
                  <a:pt x="1425965" y="16974"/>
                </a:lnTo>
                <a:lnTo>
                  <a:pt x="1425530" y="10110"/>
                </a:lnTo>
                <a:close/>
              </a:path>
              <a:path w="3004820" h="3004820">
                <a:moveTo>
                  <a:pt x="1463867" y="10110"/>
                </a:moveTo>
                <a:lnTo>
                  <a:pt x="1425530" y="10110"/>
                </a:lnTo>
                <a:lnTo>
                  <a:pt x="1425965" y="16974"/>
                </a:lnTo>
                <a:lnTo>
                  <a:pt x="1425987" y="18564"/>
                </a:lnTo>
                <a:lnTo>
                  <a:pt x="1464036" y="17119"/>
                </a:lnTo>
                <a:lnTo>
                  <a:pt x="1463867" y="10110"/>
                </a:lnTo>
                <a:close/>
              </a:path>
              <a:path w="3004820" h="3004820">
                <a:moveTo>
                  <a:pt x="1463848" y="8653"/>
                </a:moveTo>
                <a:lnTo>
                  <a:pt x="1463956" y="17119"/>
                </a:lnTo>
                <a:lnTo>
                  <a:pt x="1464164" y="16974"/>
                </a:lnTo>
                <a:lnTo>
                  <a:pt x="1463848" y="8653"/>
                </a:lnTo>
                <a:close/>
              </a:path>
              <a:path w="3004820" h="3004820">
                <a:moveTo>
                  <a:pt x="1475328" y="8653"/>
                </a:moveTo>
                <a:lnTo>
                  <a:pt x="1463848" y="8653"/>
                </a:lnTo>
                <a:lnTo>
                  <a:pt x="1464164" y="16974"/>
                </a:lnTo>
                <a:lnTo>
                  <a:pt x="1464076" y="17118"/>
                </a:lnTo>
                <a:lnTo>
                  <a:pt x="1475433" y="16974"/>
                </a:lnTo>
                <a:lnTo>
                  <a:pt x="1475328" y="8653"/>
                </a:lnTo>
                <a:close/>
              </a:path>
              <a:path w="3004820" h="3004820">
                <a:moveTo>
                  <a:pt x="1593856" y="10110"/>
                </a:moveTo>
                <a:lnTo>
                  <a:pt x="1579286" y="10110"/>
                </a:lnTo>
                <a:lnTo>
                  <a:pt x="1578965" y="18569"/>
                </a:lnTo>
                <a:lnTo>
                  <a:pt x="1593261" y="19479"/>
                </a:lnTo>
                <a:lnTo>
                  <a:pt x="1593856" y="10110"/>
                </a:lnTo>
                <a:close/>
              </a:path>
              <a:path w="3004820" h="3004820">
                <a:moveTo>
                  <a:pt x="1578830" y="18564"/>
                </a:moveTo>
                <a:lnTo>
                  <a:pt x="1578965" y="18569"/>
                </a:lnTo>
                <a:lnTo>
                  <a:pt x="1578830" y="18564"/>
                </a:lnTo>
                <a:close/>
              </a:path>
              <a:path w="3004820" h="3004820">
                <a:moveTo>
                  <a:pt x="1579286" y="10110"/>
                </a:moveTo>
                <a:lnTo>
                  <a:pt x="1578854" y="16931"/>
                </a:lnTo>
                <a:lnTo>
                  <a:pt x="1578830" y="18564"/>
                </a:lnTo>
                <a:lnTo>
                  <a:pt x="1578965" y="18569"/>
                </a:lnTo>
                <a:lnTo>
                  <a:pt x="1579286" y="10110"/>
                </a:lnTo>
                <a:close/>
              </a:path>
              <a:path w="3004820" h="3004820">
                <a:moveTo>
                  <a:pt x="1593948" y="8653"/>
                </a:moveTo>
                <a:lnTo>
                  <a:pt x="1540968" y="8653"/>
                </a:lnTo>
                <a:lnTo>
                  <a:pt x="1540860" y="17119"/>
                </a:lnTo>
                <a:lnTo>
                  <a:pt x="1578830" y="18564"/>
                </a:lnTo>
                <a:lnTo>
                  <a:pt x="1578854" y="16931"/>
                </a:lnTo>
                <a:lnTo>
                  <a:pt x="1579286" y="10110"/>
                </a:lnTo>
                <a:lnTo>
                  <a:pt x="1593856" y="10110"/>
                </a:lnTo>
                <a:lnTo>
                  <a:pt x="1593948" y="8653"/>
                </a:lnTo>
                <a:close/>
              </a:path>
              <a:path w="3004820" h="3004820">
                <a:moveTo>
                  <a:pt x="1540741" y="17118"/>
                </a:moveTo>
                <a:close/>
              </a:path>
              <a:path w="3004820" h="3004820">
                <a:moveTo>
                  <a:pt x="1540968" y="8653"/>
                </a:moveTo>
                <a:lnTo>
                  <a:pt x="1540654" y="16931"/>
                </a:lnTo>
                <a:lnTo>
                  <a:pt x="1540741" y="17118"/>
                </a:lnTo>
                <a:lnTo>
                  <a:pt x="1540968" y="8653"/>
                </a:lnTo>
                <a:close/>
              </a:path>
              <a:path w="3004820" h="3004820">
                <a:moveTo>
                  <a:pt x="1526230" y="0"/>
                </a:moveTo>
                <a:lnTo>
                  <a:pt x="1526015" y="16931"/>
                </a:lnTo>
                <a:lnTo>
                  <a:pt x="1540741" y="17118"/>
                </a:lnTo>
                <a:lnTo>
                  <a:pt x="1540654" y="16931"/>
                </a:lnTo>
                <a:lnTo>
                  <a:pt x="1540968" y="8653"/>
                </a:lnTo>
                <a:lnTo>
                  <a:pt x="1593948" y="8653"/>
                </a:lnTo>
                <a:lnTo>
                  <a:pt x="1594333" y="2579"/>
                </a:lnTo>
                <a:lnTo>
                  <a:pt x="1579822" y="1659"/>
                </a:lnTo>
                <a:lnTo>
                  <a:pt x="1541289" y="193"/>
                </a:lnTo>
                <a:lnTo>
                  <a:pt x="1526230" y="0"/>
                </a:lnTo>
                <a:close/>
              </a:path>
              <a:path w="3004820" h="3004820">
                <a:moveTo>
                  <a:pt x="1712078" y="20168"/>
                </a:moveTo>
                <a:lnTo>
                  <a:pt x="1692682" y="20168"/>
                </a:lnTo>
                <a:lnTo>
                  <a:pt x="1691721" y="28581"/>
                </a:lnTo>
                <a:lnTo>
                  <a:pt x="1710532" y="31215"/>
                </a:lnTo>
                <a:lnTo>
                  <a:pt x="1712078" y="20168"/>
                </a:lnTo>
                <a:close/>
              </a:path>
              <a:path w="3004820" h="3004820">
                <a:moveTo>
                  <a:pt x="1691653" y="28573"/>
                </a:moveTo>
                <a:close/>
              </a:path>
              <a:path w="3004820" h="3004820">
                <a:moveTo>
                  <a:pt x="1692682" y="20168"/>
                </a:moveTo>
                <a:lnTo>
                  <a:pt x="1691509" y="28553"/>
                </a:lnTo>
                <a:lnTo>
                  <a:pt x="1691721" y="28581"/>
                </a:lnTo>
                <a:lnTo>
                  <a:pt x="1692682" y="20168"/>
                </a:lnTo>
                <a:close/>
              </a:path>
              <a:path w="3004820" h="3004820">
                <a:moveTo>
                  <a:pt x="1712678" y="15878"/>
                </a:moveTo>
                <a:lnTo>
                  <a:pt x="1655155" y="15878"/>
                </a:lnTo>
                <a:lnTo>
                  <a:pt x="1654407" y="24312"/>
                </a:lnTo>
                <a:lnTo>
                  <a:pt x="1691653" y="28573"/>
                </a:lnTo>
                <a:lnTo>
                  <a:pt x="1691509" y="28553"/>
                </a:lnTo>
                <a:lnTo>
                  <a:pt x="1692682" y="20168"/>
                </a:lnTo>
                <a:lnTo>
                  <a:pt x="1712078" y="20168"/>
                </a:lnTo>
                <a:lnTo>
                  <a:pt x="1712678" y="15878"/>
                </a:lnTo>
                <a:close/>
              </a:path>
              <a:path w="3004820" h="3004820">
                <a:moveTo>
                  <a:pt x="1654297" y="24303"/>
                </a:moveTo>
                <a:close/>
              </a:path>
              <a:path w="3004820" h="3004820">
                <a:moveTo>
                  <a:pt x="1655155" y="15878"/>
                </a:moveTo>
                <a:lnTo>
                  <a:pt x="1654300" y="23361"/>
                </a:lnTo>
                <a:lnTo>
                  <a:pt x="1654297" y="24303"/>
                </a:lnTo>
                <a:lnTo>
                  <a:pt x="1655155" y="15878"/>
                </a:lnTo>
                <a:close/>
              </a:path>
              <a:path w="3004820" h="3004820">
                <a:moveTo>
                  <a:pt x="1645193" y="6494"/>
                </a:moveTo>
                <a:lnTo>
                  <a:pt x="1643694" y="23361"/>
                </a:lnTo>
                <a:lnTo>
                  <a:pt x="1654297" y="24303"/>
                </a:lnTo>
                <a:lnTo>
                  <a:pt x="1654300" y="23361"/>
                </a:lnTo>
                <a:lnTo>
                  <a:pt x="1655155" y="15878"/>
                </a:lnTo>
                <a:lnTo>
                  <a:pt x="1712678" y="15878"/>
                </a:lnTo>
                <a:lnTo>
                  <a:pt x="1712879" y="14446"/>
                </a:lnTo>
                <a:lnTo>
                  <a:pt x="1693856" y="11784"/>
                </a:lnTo>
                <a:lnTo>
                  <a:pt x="1656116" y="7467"/>
                </a:lnTo>
                <a:lnTo>
                  <a:pt x="1645193" y="6494"/>
                </a:lnTo>
                <a:close/>
              </a:path>
              <a:path w="3004820" h="3004820">
                <a:moveTo>
                  <a:pt x="1829486" y="38517"/>
                </a:moveTo>
                <a:lnTo>
                  <a:pt x="1803490" y="38517"/>
                </a:lnTo>
                <a:lnTo>
                  <a:pt x="1801897" y="46832"/>
                </a:lnTo>
                <a:lnTo>
                  <a:pt x="1826508" y="52194"/>
                </a:lnTo>
                <a:lnTo>
                  <a:pt x="1829486" y="38517"/>
                </a:lnTo>
                <a:close/>
              </a:path>
              <a:path w="3004820" h="3004820">
                <a:moveTo>
                  <a:pt x="1801766" y="46807"/>
                </a:moveTo>
                <a:lnTo>
                  <a:pt x="1801897" y="46832"/>
                </a:lnTo>
                <a:lnTo>
                  <a:pt x="1801766" y="46807"/>
                </a:lnTo>
                <a:close/>
              </a:path>
              <a:path w="3004820" h="3004820">
                <a:moveTo>
                  <a:pt x="1803490" y="38517"/>
                </a:moveTo>
                <a:lnTo>
                  <a:pt x="1801689" y="46790"/>
                </a:lnTo>
                <a:lnTo>
                  <a:pt x="1801897" y="46832"/>
                </a:lnTo>
                <a:lnTo>
                  <a:pt x="1803490" y="38517"/>
                </a:lnTo>
                <a:close/>
              </a:path>
              <a:path w="3004820" h="3004820">
                <a:moveTo>
                  <a:pt x="1811055" y="31499"/>
                </a:moveTo>
                <a:lnTo>
                  <a:pt x="1766862" y="31499"/>
                </a:lnTo>
                <a:lnTo>
                  <a:pt x="1765477" y="39852"/>
                </a:lnTo>
                <a:lnTo>
                  <a:pt x="1801766" y="46807"/>
                </a:lnTo>
                <a:lnTo>
                  <a:pt x="1803490" y="38517"/>
                </a:lnTo>
                <a:lnTo>
                  <a:pt x="1829486" y="38517"/>
                </a:lnTo>
                <a:lnTo>
                  <a:pt x="1830111" y="35647"/>
                </a:lnTo>
                <a:lnTo>
                  <a:pt x="1811055" y="31499"/>
                </a:lnTo>
                <a:close/>
              </a:path>
              <a:path w="3004820" h="3004820">
                <a:moveTo>
                  <a:pt x="1765350" y="39831"/>
                </a:moveTo>
                <a:lnTo>
                  <a:pt x="1765477" y="39852"/>
                </a:lnTo>
                <a:lnTo>
                  <a:pt x="1765350" y="39831"/>
                </a:lnTo>
                <a:close/>
              </a:path>
              <a:path w="3004820" h="3004820">
                <a:moveTo>
                  <a:pt x="1766862" y="31499"/>
                </a:moveTo>
                <a:lnTo>
                  <a:pt x="1765418" y="39029"/>
                </a:lnTo>
                <a:lnTo>
                  <a:pt x="1765350" y="39831"/>
                </a:lnTo>
                <a:lnTo>
                  <a:pt x="1765477" y="39852"/>
                </a:lnTo>
                <a:lnTo>
                  <a:pt x="1766862" y="31499"/>
                </a:lnTo>
                <a:close/>
              </a:path>
              <a:path w="3004820" h="3004820">
                <a:moveTo>
                  <a:pt x="1763275" y="22324"/>
                </a:moveTo>
                <a:lnTo>
                  <a:pt x="1760508" y="39029"/>
                </a:lnTo>
                <a:lnTo>
                  <a:pt x="1765350" y="39831"/>
                </a:lnTo>
                <a:lnTo>
                  <a:pt x="1766862" y="31499"/>
                </a:lnTo>
                <a:lnTo>
                  <a:pt x="1811055" y="31499"/>
                </a:lnTo>
                <a:lnTo>
                  <a:pt x="1805291" y="30245"/>
                </a:lnTo>
                <a:lnTo>
                  <a:pt x="1768454" y="23183"/>
                </a:lnTo>
                <a:lnTo>
                  <a:pt x="1763275" y="22324"/>
                </a:lnTo>
                <a:close/>
              </a:path>
              <a:path w="3004820" h="3004820">
                <a:moveTo>
                  <a:pt x="1941087" y="64839"/>
                </a:moveTo>
                <a:lnTo>
                  <a:pt x="1911394" y="64839"/>
                </a:lnTo>
                <a:lnTo>
                  <a:pt x="1909182" y="73012"/>
                </a:lnTo>
                <a:lnTo>
                  <a:pt x="1940460" y="82318"/>
                </a:lnTo>
                <a:lnTo>
                  <a:pt x="1945288" y="66089"/>
                </a:lnTo>
                <a:lnTo>
                  <a:pt x="1941087" y="64839"/>
                </a:lnTo>
                <a:close/>
              </a:path>
              <a:path w="3004820" h="3004820">
                <a:moveTo>
                  <a:pt x="1909073" y="72982"/>
                </a:moveTo>
                <a:close/>
              </a:path>
              <a:path w="3004820" h="3004820">
                <a:moveTo>
                  <a:pt x="1911394" y="64839"/>
                </a:moveTo>
                <a:lnTo>
                  <a:pt x="1908980" y="72955"/>
                </a:lnTo>
                <a:lnTo>
                  <a:pt x="1909182" y="73012"/>
                </a:lnTo>
                <a:lnTo>
                  <a:pt x="1911394" y="64839"/>
                </a:lnTo>
                <a:close/>
              </a:path>
              <a:path w="3004820" h="3004820">
                <a:moveTo>
                  <a:pt x="1879927" y="47553"/>
                </a:moveTo>
                <a:lnTo>
                  <a:pt x="1875504" y="63898"/>
                </a:lnTo>
                <a:lnTo>
                  <a:pt x="1909073" y="72982"/>
                </a:lnTo>
                <a:lnTo>
                  <a:pt x="1911394" y="64839"/>
                </a:lnTo>
                <a:lnTo>
                  <a:pt x="1941087" y="64839"/>
                </a:lnTo>
                <a:lnTo>
                  <a:pt x="1913808" y="56724"/>
                </a:lnTo>
                <a:lnTo>
                  <a:pt x="1879927" y="47553"/>
                </a:lnTo>
                <a:close/>
              </a:path>
              <a:path w="3004820" h="3004820">
                <a:moveTo>
                  <a:pt x="2055373" y="111790"/>
                </a:moveTo>
                <a:lnTo>
                  <a:pt x="2050200" y="111790"/>
                </a:lnTo>
                <a:lnTo>
                  <a:pt x="2047191" y="119705"/>
                </a:lnTo>
                <a:lnTo>
                  <a:pt x="2051431" y="121439"/>
                </a:lnTo>
                <a:lnTo>
                  <a:pt x="2055373" y="111790"/>
                </a:lnTo>
                <a:close/>
              </a:path>
              <a:path w="3004820" h="3004820">
                <a:moveTo>
                  <a:pt x="2047079" y="119662"/>
                </a:moveTo>
                <a:close/>
              </a:path>
              <a:path w="3004820" h="3004820">
                <a:moveTo>
                  <a:pt x="2050200" y="111790"/>
                </a:moveTo>
                <a:lnTo>
                  <a:pt x="2046997" y="119628"/>
                </a:lnTo>
                <a:lnTo>
                  <a:pt x="2047191" y="119705"/>
                </a:lnTo>
                <a:lnTo>
                  <a:pt x="2050200" y="111790"/>
                </a:lnTo>
                <a:close/>
              </a:path>
              <a:path w="3004820" h="3004820">
                <a:moveTo>
                  <a:pt x="2039899" y="98818"/>
                </a:moveTo>
                <a:lnTo>
                  <a:pt x="2016076" y="98818"/>
                </a:lnTo>
                <a:lnTo>
                  <a:pt x="2013263" y="106804"/>
                </a:lnTo>
                <a:lnTo>
                  <a:pt x="2047079" y="119662"/>
                </a:lnTo>
                <a:lnTo>
                  <a:pt x="2050200" y="111790"/>
                </a:lnTo>
                <a:lnTo>
                  <a:pt x="2055373" y="111790"/>
                </a:lnTo>
                <a:lnTo>
                  <a:pt x="2057835" y="105764"/>
                </a:lnTo>
                <a:lnTo>
                  <a:pt x="2053402" y="103953"/>
                </a:lnTo>
                <a:lnTo>
                  <a:pt x="2039899" y="98818"/>
                </a:lnTo>
                <a:close/>
              </a:path>
              <a:path w="3004820" h="3004820">
                <a:moveTo>
                  <a:pt x="2013193" y="106779"/>
                </a:moveTo>
                <a:close/>
              </a:path>
              <a:path w="3004820" h="3004820">
                <a:moveTo>
                  <a:pt x="2016076" y="98818"/>
                </a:moveTo>
                <a:lnTo>
                  <a:pt x="2013068" y="106732"/>
                </a:lnTo>
                <a:lnTo>
                  <a:pt x="2013263" y="106804"/>
                </a:lnTo>
                <a:lnTo>
                  <a:pt x="2016076" y="98818"/>
                </a:lnTo>
                <a:close/>
              </a:path>
              <a:path w="3004820" h="3004820">
                <a:moveTo>
                  <a:pt x="1993953" y="82049"/>
                </a:moveTo>
                <a:lnTo>
                  <a:pt x="1988327" y="98021"/>
                </a:lnTo>
                <a:lnTo>
                  <a:pt x="2013193" y="106779"/>
                </a:lnTo>
                <a:lnTo>
                  <a:pt x="2016076" y="98818"/>
                </a:lnTo>
                <a:lnTo>
                  <a:pt x="2039899" y="98818"/>
                </a:lnTo>
                <a:lnTo>
                  <a:pt x="2019085" y="90904"/>
                </a:lnTo>
                <a:lnTo>
                  <a:pt x="1993953" y="82049"/>
                </a:lnTo>
                <a:close/>
              </a:path>
              <a:path w="3004820" h="3004820">
                <a:moveTo>
                  <a:pt x="2166028" y="155484"/>
                </a:moveTo>
                <a:lnTo>
                  <a:pt x="2150094" y="155484"/>
                </a:lnTo>
                <a:lnTo>
                  <a:pt x="2146513" y="163156"/>
                </a:lnTo>
                <a:lnTo>
                  <a:pt x="2159104" y="169416"/>
                </a:lnTo>
                <a:lnTo>
                  <a:pt x="2166028" y="155484"/>
                </a:lnTo>
                <a:close/>
              </a:path>
              <a:path w="3004820" h="3004820">
                <a:moveTo>
                  <a:pt x="2146426" y="163116"/>
                </a:moveTo>
                <a:close/>
              </a:path>
              <a:path w="3004820" h="3004820">
                <a:moveTo>
                  <a:pt x="2150094" y="155484"/>
                </a:moveTo>
                <a:lnTo>
                  <a:pt x="2146326" y="163066"/>
                </a:lnTo>
                <a:lnTo>
                  <a:pt x="2146513" y="163156"/>
                </a:lnTo>
                <a:lnTo>
                  <a:pt x="2150094" y="155484"/>
                </a:lnTo>
                <a:close/>
              </a:path>
              <a:path w="3004820" h="3004820">
                <a:moveTo>
                  <a:pt x="2137229" y="140135"/>
                </a:moveTo>
                <a:lnTo>
                  <a:pt x="2117220" y="140135"/>
                </a:lnTo>
                <a:lnTo>
                  <a:pt x="2113827" y="147892"/>
                </a:lnTo>
                <a:lnTo>
                  <a:pt x="2146426" y="163116"/>
                </a:lnTo>
                <a:lnTo>
                  <a:pt x="2150094" y="155484"/>
                </a:lnTo>
                <a:lnTo>
                  <a:pt x="2166028" y="155484"/>
                </a:lnTo>
                <a:lnTo>
                  <a:pt x="2166640" y="154252"/>
                </a:lnTo>
                <a:lnTo>
                  <a:pt x="2153658" y="147807"/>
                </a:lnTo>
                <a:lnTo>
                  <a:pt x="2137229" y="140135"/>
                </a:lnTo>
                <a:close/>
              </a:path>
              <a:path w="3004820" h="3004820">
                <a:moveTo>
                  <a:pt x="2113736" y="147853"/>
                </a:moveTo>
                <a:close/>
              </a:path>
              <a:path w="3004820" h="3004820">
                <a:moveTo>
                  <a:pt x="2117220" y="140135"/>
                </a:moveTo>
                <a:lnTo>
                  <a:pt x="2113639" y="147807"/>
                </a:lnTo>
                <a:lnTo>
                  <a:pt x="2113827" y="147892"/>
                </a:lnTo>
                <a:lnTo>
                  <a:pt x="2117220" y="140135"/>
                </a:lnTo>
                <a:close/>
              </a:path>
              <a:path w="3004820" h="3004820">
                <a:moveTo>
                  <a:pt x="2104870" y="125491"/>
                </a:moveTo>
                <a:lnTo>
                  <a:pt x="2098083" y="141005"/>
                </a:lnTo>
                <a:lnTo>
                  <a:pt x="2113736" y="147853"/>
                </a:lnTo>
                <a:lnTo>
                  <a:pt x="2117220" y="140135"/>
                </a:lnTo>
                <a:lnTo>
                  <a:pt x="2137229" y="140135"/>
                </a:lnTo>
                <a:lnTo>
                  <a:pt x="2120803" y="132464"/>
                </a:lnTo>
                <a:lnTo>
                  <a:pt x="2104870" y="125491"/>
                </a:lnTo>
                <a:close/>
              </a:path>
              <a:path w="3004820" h="3004820">
                <a:moveTo>
                  <a:pt x="2262666" y="206096"/>
                </a:moveTo>
                <a:lnTo>
                  <a:pt x="2246029" y="206096"/>
                </a:lnTo>
                <a:lnTo>
                  <a:pt x="2241897" y="213486"/>
                </a:lnTo>
                <a:lnTo>
                  <a:pt x="2262649" y="225759"/>
                </a:lnTo>
                <a:lnTo>
                  <a:pt x="2271267" y="211181"/>
                </a:lnTo>
                <a:lnTo>
                  <a:pt x="2262666" y="206096"/>
                </a:lnTo>
                <a:close/>
              </a:path>
              <a:path w="3004820" h="3004820">
                <a:moveTo>
                  <a:pt x="2241827" y="213447"/>
                </a:moveTo>
                <a:close/>
              </a:path>
              <a:path w="3004820" h="3004820">
                <a:moveTo>
                  <a:pt x="2246029" y="206096"/>
                </a:moveTo>
                <a:lnTo>
                  <a:pt x="2241720" y="213384"/>
                </a:lnTo>
                <a:lnTo>
                  <a:pt x="2241897" y="213486"/>
                </a:lnTo>
                <a:lnTo>
                  <a:pt x="2246029" y="206096"/>
                </a:lnTo>
                <a:close/>
              </a:path>
              <a:path w="3004820" h="3004820">
                <a:moveTo>
                  <a:pt x="2231859" y="188476"/>
                </a:moveTo>
                <a:lnTo>
                  <a:pt x="2214510" y="188476"/>
                </a:lnTo>
                <a:lnTo>
                  <a:pt x="2210559" y="195964"/>
                </a:lnTo>
                <a:lnTo>
                  <a:pt x="2241827" y="213447"/>
                </a:lnTo>
                <a:lnTo>
                  <a:pt x="2246029" y="206096"/>
                </a:lnTo>
                <a:lnTo>
                  <a:pt x="2262666" y="206096"/>
                </a:lnTo>
                <a:lnTo>
                  <a:pt x="2250338" y="198808"/>
                </a:lnTo>
                <a:lnTo>
                  <a:pt x="2231859" y="188476"/>
                </a:lnTo>
                <a:close/>
              </a:path>
              <a:path w="3004820" h="3004820">
                <a:moveTo>
                  <a:pt x="2210463" y="195914"/>
                </a:moveTo>
                <a:close/>
              </a:path>
              <a:path w="3004820" h="3004820">
                <a:moveTo>
                  <a:pt x="2214510" y="188476"/>
                </a:moveTo>
                <a:lnTo>
                  <a:pt x="2210379" y="195867"/>
                </a:lnTo>
                <a:lnTo>
                  <a:pt x="2210559" y="195964"/>
                </a:lnTo>
                <a:lnTo>
                  <a:pt x="2214510" y="188476"/>
                </a:lnTo>
                <a:close/>
              </a:path>
              <a:path w="3004820" h="3004820">
                <a:moveTo>
                  <a:pt x="2211995" y="177577"/>
                </a:moveTo>
                <a:lnTo>
                  <a:pt x="2204093" y="192553"/>
                </a:lnTo>
                <a:lnTo>
                  <a:pt x="2210463" y="195914"/>
                </a:lnTo>
                <a:lnTo>
                  <a:pt x="2214510" y="188476"/>
                </a:lnTo>
                <a:lnTo>
                  <a:pt x="2231859" y="188476"/>
                </a:lnTo>
                <a:lnTo>
                  <a:pt x="2218641" y="181086"/>
                </a:lnTo>
                <a:lnTo>
                  <a:pt x="2211995" y="177577"/>
                </a:lnTo>
                <a:close/>
              </a:path>
              <a:path w="3004820" h="3004820">
                <a:moveTo>
                  <a:pt x="2352547" y="263307"/>
                </a:moveTo>
                <a:lnTo>
                  <a:pt x="2337686" y="263307"/>
                </a:lnTo>
                <a:lnTo>
                  <a:pt x="2333031" y="270380"/>
                </a:lnTo>
                <a:lnTo>
                  <a:pt x="2361445" y="290080"/>
                </a:lnTo>
                <a:lnTo>
                  <a:pt x="2371092" y="276164"/>
                </a:lnTo>
                <a:lnTo>
                  <a:pt x="2352547" y="263307"/>
                </a:lnTo>
                <a:close/>
              </a:path>
              <a:path w="3004820" h="3004820">
                <a:moveTo>
                  <a:pt x="2332952" y="270327"/>
                </a:moveTo>
                <a:close/>
              </a:path>
              <a:path w="3004820" h="3004820">
                <a:moveTo>
                  <a:pt x="2337686" y="263307"/>
                </a:moveTo>
                <a:lnTo>
                  <a:pt x="2332863" y="270266"/>
                </a:lnTo>
                <a:lnTo>
                  <a:pt x="2333031" y="270380"/>
                </a:lnTo>
                <a:lnTo>
                  <a:pt x="2337686" y="263307"/>
                </a:lnTo>
                <a:close/>
              </a:path>
              <a:path w="3004820" h="3004820">
                <a:moveTo>
                  <a:pt x="2314815" y="238117"/>
                </a:moveTo>
                <a:lnTo>
                  <a:pt x="2305504" y="252261"/>
                </a:lnTo>
                <a:lnTo>
                  <a:pt x="2332952" y="270327"/>
                </a:lnTo>
                <a:lnTo>
                  <a:pt x="2337686" y="263307"/>
                </a:lnTo>
                <a:lnTo>
                  <a:pt x="2352547" y="263307"/>
                </a:lnTo>
                <a:lnTo>
                  <a:pt x="2342509" y="256349"/>
                </a:lnTo>
                <a:lnTo>
                  <a:pt x="2314815" y="238117"/>
                </a:lnTo>
                <a:close/>
              </a:path>
              <a:path w="3004820" h="3004820">
                <a:moveTo>
                  <a:pt x="2465335" y="349309"/>
                </a:moveTo>
                <a:lnTo>
                  <a:pt x="2452695" y="349309"/>
                </a:lnTo>
                <a:lnTo>
                  <a:pt x="2447385" y="355903"/>
                </a:lnTo>
                <a:lnTo>
                  <a:pt x="2454598" y="362007"/>
                </a:lnTo>
                <a:lnTo>
                  <a:pt x="2465335" y="349309"/>
                </a:lnTo>
                <a:close/>
              </a:path>
              <a:path w="3004820" h="3004820">
                <a:moveTo>
                  <a:pt x="2447290" y="355827"/>
                </a:moveTo>
                <a:close/>
              </a:path>
              <a:path w="3004820" h="3004820">
                <a:moveTo>
                  <a:pt x="2452695" y="349309"/>
                </a:moveTo>
                <a:lnTo>
                  <a:pt x="2447229" y="355775"/>
                </a:lnTo>
                <a:lnTo>
                  <a:pt x="2447385" y="355903"/>
                </a:lnTo>
                <a:lnTo>
                  <a:pt x="2452695" y="349309"/>
                </a:lnTo>
                <a:close/>
              </a:path>
              <a:path w="3004820" h="3004820">
                <a:moveTo>
                  <a:pt x="2438248" y="326804"/>
                </a:moveTo>
                <a:lnTo>
                  <a:pt x="2424750" y="326804"/>
                </a:lnTo>
                <a:lnTo>
                  <a:pt x="2419598" y="333522"/>
                </a:lnTo>
                <a:lnTo>
                  <a:pt x="2447290" y="355827"/>
                </a:lnTo>
                <a:lnTo>
                  <a:pt x="2452695" y="349309"/>
                </a:lnTo>
                <a:lnTo>
                  <a:pt x="2465335" y="349309"/>
                </a:lnTo>
                <a:lnTo>
                  <a:pt x="2465532" y="349077"/>
                </a:lnTo>
                <a:lnTo>
                  <a:pt x="2458162" y="342845"/>
                </a:lnTo>
                <a:lnTo>
                  <a:pt x="2438248" y="326804"/>
                </a:lnTo>
                <a:close/>
              </a:path>
              <a:path w="3004820" h="3004820">
                <a:moveTo>
                  <a:pt x="2419484" y="333434"/>
                </a:moveTo>
                <a:close/>
              </a:path>
              <a:path w="3004820" h="3004820">
                <a:moveTo>
                  <a:pt x="2424750" y="326804"/>
                </a:moveTo>
                <a:lnTo>
                  <a:pt x="2419438" y="333397"/>
                </a:lnTo>
                <a:lnTo>
                  <a:pt x="2419598" y="333522"/>
                </a:lnTo>
                <a:lnTo>
                  <a:pt x="2424750" y="326804"/>
                </a:lnTo>
                <a:close/>
              </a:path>
              <a:path w="3004820" h="3004820">
                <a:moveTo>
                  <a:pt x="2412283" y="306577"/>
                </a:moveTo>
                <a:lnTo>
                  <a:pt x="2401981" y="320015"/>
                </a:lnTo>
                <a:lnTo>
                  <a:pt x="2419484" y="333434"/>
                </a:lnTo>
                <a:lnTo>
                  <a:pt x="2424750" y="326804"/>
                </a:lnTo>
                <a:lnTo>
                  <a:pt x="2438248" y="326804"/>
                </a:lnTo>
                <a:lnTo>
                  <a:pt x="2430061" y="320208"/>
                </a:lnTo>
                <a:lnTo>
                  <a:pt x="2412283" y="306577"/>
                </a:lnTo>
                <a:close/>
              </a:path>
              <a:path w="3004820" h="3004820">
                <a:moveTo>
                  <a:pt x="2545259" y="420691"/>
                </a:moveTo>
                <a:lnTo>
                  <a:pt x="2533140" y="420691"/>
                </a:lnTo>
                <a:lnTo>
                  <a:pt x="2527371" y="426887"/>
                </a:lnTo>
                <a:lnTo>
                  <a:pt x="2541977" y="441152"/>
                </a:lnTo>
                <a:lnTo>
                  <a:pt x="2553807" y="429036"/>
                </a:lnTo>
                <a:lnTo>
                  <a:pt x="2545259" y="420691"/>
                </a:lnTo>
                <a:close/>
              </a:path>
              <a:path w="3004820" h="3004820">
                <a:moveTo>
                  <a:pt x="2527307" y="426828"/>
                </a:moveTo>
                <a:close/>
              </a:path>
              <a:path w="3004820" h="3004820">
                <a:moveTo>
                  <a:pt x="2533140" y="420691"/>
                </a:moveTo>
                <a:lnTo>
                  <a:pt x="2527225" y="426747"/>
                </a:lnTo>
                <a:lnTo>
                  <a:pt x="2527371" y="426887"/>
                </a:lnTo>
                <a:lnTo>
                  <a:pt x="2533140" y="420691"/>
                </a:lnTo>
                <a:close/>
              </a:path>
              <a:path w="3004820" h="3004820">
                <a:moveTo>
                  <a:pt x="2519327" y="396265"/>
                </a:moveTo>
                <a:lnTo>
                  <a:pt x="2506902" y="396265"/>
                </a:lnTo>
                <a:lnTo>
                  <a:pt x="2501282" y="402598"/>
                </a:lnTo>
                <a:lnTo>
                  <a:pt x="2527307" y="426828"/>
                </a:lnTo>
                <a:lnTo>
                  <a:pt x="2533140" y="420691"/>
                </a:lnTo>
                <a:lnTo>
                  <a:pt x="2545259" y="420691"/>
                </a:lnTo>
                <a:lnTo>
                  <a:pt x="2539055" y="414633"/>
                </a:lnTo>
                <a:lnTo>
                  <a:pt x="2519327" y="396265"/>
                </a:lnTo>
                <a:close/>
              </a:path>
              <a:path w="3004820" h="3004820">
                <a:moveTo>
                  <a:pt x="2501226" y="402549"/>
                </a:moveTo>
                <a:close/>
              </a:path>
              <a:path w="3004820" h="3004820">
                <a:moveTo>
                  <a:pt x="2506902" y="396265"/>
                </a:moveTo>
                <a:lnTo>
                  <a:pt x="2501134" y="402463"/>
                </a:lnTo>
                <a:lnTo>
                  <a:pt x="2501282" y="402598"/>
                </a:lnTo>
                <a:lnTo>
                  <a:pt x="2506902" y="396265"/>
                </a:lnTo>
                <a:close/>
              </a:path>
              <a:path w="3004820" h="3004820">
                <a:moveTo>
                  <a:pt x="2504093" y="382452"/>
                </a:moveTo>
                <a:lnTo>
                  <a:pt x="2492853" y="395118"/>
                </a:lnTo>
                <a:lnTo>
                  <a:pt x="2501226" y="402549"/>
                </a:lnTo>
                <a:lnTo>
                  <a:pt x="2506902" y="396265"/>
                </a:lnTo>
                <a:lnTo>
                  <a:pt x="2519327" y="396265"/>
                </a:lnTo>
                <a:lnTo>
                  <a:pt x="2512670" y="390067"/>
                </a:lnTo>
                <a:lnTo>
                  <a:pt x="2504093" y="382452"/>
                </a:lnTo>
                <a:close/>
              </a:path>
              <a:path w="3004820" h="3004820">
                <a:moveTo>
                  <a:pt x="2619571" y="497615"/>
                </a:moveTo>
                <a:lnTo>
                  <a:pt x="2608252" y="497615"/>
                </a:lnTo>
                <a:lnTo>
                  <a:pt x="2602056" y="503384"/>
                </a:lnTo>
                <a:lnTo>
                  <a:pt x="2622904" y="526883"/>
                </a:lnTo>
                <a:lnTo>
                  <a:pt x="2635570" y="515644"/>
                </a:lnTo>
                <a:lnTo>
                  <a:pt x="2619571" y="497615"/>
                </a:lnTo>
                <a:close/>
              </a:path>
              <a:path w="3004820" h="3004820">
                <a:moveTo>
                  <a:pt x="2601993" y="503317"/>
                </a:moveTo>
                <a:close/>
              </a:path>
              <a:path w="3004820" h="3004820">
                <a:moveTo>
                  <a:pt x="2608252" y="497615"/>
                </a:moveTo>
                <a:lnTo>
                  <a:pt x="2601920" y="503234"/>
                </a:lnTo>
                <a:lnTo>
                  <a:pt x="2602056" y="503384"/>
                </a:lnTo>
                <a:lnTo>
                  <a:pt x="2608252" y="497615"/>
                </a:lnTo>
                <a:close/>
              </a:path>
              <a:path w="3004820" h="3004820">
                <a:moveTo>
                  <a:pt x="2595383" y="471377"/>
                </a:moveTo>
                <a:lnTo>
                  <a:pt x="2583827" y="471377"/>
                </a:lnTo>
                <a:lnTo>
                  <a:pt x="2577769" y="477292"/>
                </a:lnTo>
                <a:lnTo>
                  <a:pt x="2601993" y="503317"/>
                </a:lnTo>
                <a:lnTo>
                  <a:pt x="2608252" y="497615"/>
                </a:lnTo>
                <a:lnTo>
                  <a:pt x="2619571" y="497615"/>
                </a:lnTo>
                <a:lnTo>
                  <a:pt x="2614585" y="491996"/>
                </a:lnTo>
                <a:lnTo>
                  <a:pt x="2595383" y="471377"/>
                </a:lnTo>
                <a:close/>
              </a:path>
              <a:path w="3004820" h="3004820">
                <a:moveTo>
                  <a:pt x="2577695" y="477216"/>
                </a:moveTo>
                <a:close/>
              </a:path>
              <a:path w="3004820" h="3004820">
                <a:moveTo>
                  <a:pt x="2583827" y="471377"/>
                </a:moveTo>
                <a:lnTo>
                  <a:pt x="2577680" y="477099"/>
                </a:lnTo>
                <a:lnTo>
                  <a:pt x="2577769" y="477292"/>
                </a:lnTo>
                <a:lnTo>
                  <a:pt x="2583827" y="471377"/>
                </a:lnTo>
                <a:close/>
              </a:path>
              <a:path w="3004820" h="3004820">
                <a:moveTo>
                  <a:pt x="2589696" y="465269"/>
                </a:moveTo>
                <a:lnTo>
                  <a:pt x="2577580" y="477099"/>
                </a:lnTo>
                <a:lnTo>
                  <a:pt x="2583827" y="471377"/>
                </a:lnTo>
                <a:lnTo>
                  <a:pt x="2595383" y="471377"/>
                </a:lnTo>
                <a:lnTo>
                  <a:pt x="2589696" y="465269"/>
                </a:lnTo>
                <a:close/>
              </a:path>
              <a:path w="3004820" h="3004820">
                <a:moveTo>
                  <a:pt x="2710037" y="608258"/>
                </a:moveTo>
                <a:lnTo>
                  <a:pt x="2699558" y="608258"/>
                </a:lnTo>
                <a:lnTo>
                  <a:pt x="2692839" y="613411"/>
                </a:lnTo>
                <a:lnTo>
                  <a:pt x="2696634" y="618616"/>
                </a:lnTo>
                <a:lnTo>
                  <a:pt x="2710314" y="608638"/>
                </a:lnTo>
                <a:lnTo>
                  <a:pt x="2710037" y="608258"/>
                </a:lnTo>
                <a:close/>
              </a:path>
              <a:path w="3004820" h="3004820">
                <a:moveTo>
                  <a:pt x="2692770" y="613321"/>
                </a:moveTo>
                <a:close/>
              </a:path>
              <a:path w="3004820" h="3004820">
                <a:moveTo>
                  <a:pt x="2699558" y="608258"/>
                </a:moveTo>
                <a:lnTo>
                  <a:pt x="2692717" y="613248"/>
                </a:lnTo>
                <a:lnTo>
                  <a:pt x="2692839" y="613411"/>
                </a:lnTo>
                <a:lnTo>
                  <a:pt x="2699558" y="608258"/>
                </a:lnTo>
                <a:close/>
              </a:path>
              <a:path w="3004820" h="3004820">
                <a:moveTo>
                  <a:pt x="2688382" y="579767"/>
                </a:moveTo>
                <a:lnTo>
                  <a:pt x="2677714" y="579767"/>
                </a:lnTo>
                <a:lnTo>
                  <a:pt x="2671121" y="585078"/>
                </a:lnTo>
                <a:lnTo>
                  <a:pt x="2692770" y="613321"/>
                </a:lnTo>
                <a:lnTo>
                  <a:pt x="2699558" y="608258"/>
                </a:lnTo>
                <a:lnTo>
                  <a:pt x="2710037" y="608258"/>
                </a:lnTo>
                <a:lnTo>
                  <a:pt x="2706399" y="603270"/>
                </a:lnTo>
                <a:lnTo>
                  <a:pt x="2688382" y="579767"/>
                </a:lnTo>
                <a:close/>
              </a:path>
              <a:path w="3004820" h="3004820">
                <a:moveTo>
                  <a:pt x="2671037" y="584975"/>
                </a:moveTo>
                <a:close/>
              </a:path>
              <a:path w="3004820" h="3004820">
                <a:moveTo>
                  <a:pt x="2677714" y="579767"/>
                </a:moveTo>
                <a:lnTo>
                  <a:pt x="2670995" y="584920"/>
                </a:lnTo>
                <a:lnTo>
                  <a:pt x="2671121" y="585078"/>
                </a:lnTo>
                <a:lnTo>
                  <a:pt x="2677714" y="579767"/>
                </a:lnTo>
                <a:close/>
              </a:path>
              <a:path w="3004820" h="3004820">
                <a:moveTo>
                  <a:pt x="2668510" y="554841"/>
                </a:moveTo>
                <a:lnTo>
                  <a:pt x="2655322" y="565462"/>
                </a:lnTo>
                <a:lnTo>
                  <a:pt x="2671037" y="584975"/>
                </a:lnTo>
                <a:lnTo>
                  <a:pt x="2677714" y="579767"/>
                </a:lnTo>
                <a:lnTo>
                  <a:pt x="2688382" y="579767"/>
                </a:lnTo>
                <a:lnTo>
                  <a:pt x="2684433" y="574616"/>
                </a:lnTo>
                <a:lnTo>
                  <a:pt x="2668510" y="554841"/>
                </a:lnTo>
                <a:close/>
              </a:path>
              <a:path w="3004820" h="3004820">
                <a:moveTo>
                  <a:pt x="2770976" y="696889"/>
                </a:moveTo>
                <a:lnTo>
                  <a:pt x="2760993" y="696889"/>
                </a:lnTo>
                <a:lnTo>
                  <a:pt x="2753922" y="701544"/>
                </a:lnTo>
                <a:lnTo>
                  <a:pt x="2762982" y="716062"/>
                </a:lnTo>
                <a:lnTo>
                  <a:pt x="2777346" y="707095"/>
                </a:lnTo>
                <a:lnTo>
                  <a:pt x="2770976" y="696889"/>
                </a:lnTo>
                <a:close/>
              </a:path>
              <a:path w="3004820" h="3004820">
                <a:moveTo>
                  <a:pt x="2753855" y="701442"/>
                </a:moveTo>
                <a:close/>
              </a:path>
              <a:path w="3004820" h="3004820">
                <a:moveTo>
                  <a:pt x="2760993" y="696889"/>
                </a:moveTo>
                <a:lnTo>
                  <a:pt x="2753812" y="701372"/>
                </a:lnTo>
                <a:lnTo>
                  <a:pt x="2753922" y="701544"/>
                </a:lnTo>
                <a:lnTo>
                  <a:pt x="2760993" y="696889"/>
                </a:lnTo>
                <a:close/>
              </a:path>
              <a:path w="3004820" h="3004820">
                <a:moveTo>
                  <a:pt x="2751345" y="666831"/>
                </a:moveTo>
                <a:lnTo>
                  <a:pt x="2741209" y="666831"/>
                </a:lnTo>
                <a:lnTo>
                  <a:pt x="2734251" y="671654"/>
                </a:lnTo>
                <a:lnTo>
                  <a:pt x="2753855" y="701442"/>
                </a:lnTo>
                <a:lnTo>
                  <a:pt x="2760993" y="696889"/>
                </a:lnTo>
                <a:lnTo>
                  <a:pt x="2770976" y="696889"/>
                </a:lnTo>
                <a:lnTo>
                  <a:pt x="2768177" y="692405"/>
                </a:lnTo>
                <a:lnTo>
                  <a:pt x="2751345" y="666831"/>
                </a:lnTo>
                <a:close/>
              </a:path>
              <a:path w="3004820" h="3004820">
                <a:moveTo>
                  <a:pt x="2734173" y="671541"/>
                </a:moveTo>
                <a:close/>
              </a:path>
              <a:path w="3004820" h="3004820">
                <a:moveTo>
                  <a:pt x="2741209" y="666831"/>
                </a:moveTo>
                <a:lnTo>
                  <a:pt x="2734137" y="671487"/>
                </a:lnTo>
                <a:lnTo>
                  <a:pt x="2734251" y="671654"/>
                </a:lnTo>
                <a:lnTo>
                  <a:pt x="2741209" y="666831"/>
                </a:lnTo>
                <a:close/>
              </a:path>
              <a:path w="3004820" h="3004820">
                <a:moveTo>
                  <a:pt x="2739946" y="650147"/>
                </a:moveTo>
                <a:lnTo>
                  <a:pt x="2726029" y="659794"/>
                </a:lnTo>
                <a:lnTo>
                  <a:pt x="2734173" y="671541"/>
                </a:lnTo>
                <a:lnTo>
                  <a:pt x="2741209" y="666831"/>
                </a:lnTo>
                <a:lnTo>
                  <a:pt x="2751345" y="666831"/>
                </a:lnTo>
                <a:lnTo>
                  <a:pt x="2748282" y="662176"/>
                </a:lnTo>
                <a:lnTo>
                  <a:pt x="2739946" y="650147"/>
                </a:lnTo>
                <a:close/>
              </a:path>
              <a:path w="3004820" h="3004820">
                <a:moveTo>
                  <a:pt x="2825614" y="790007"/>
                </a:moveTo>
                <a:lnTo>
                  <a:pt x="2816040" y="790007"/>
                </a:lnTo>
                <a:lnTo>
                  <a:pt x="2808650" y="794138"/>
                </a:lnTo>
                <a:lnTo>
                  <a:pt x="2821458" y="818419"/>
                </a:lnTo>
                <a:lnTo>
                  <a:pt x="2836435" y="810517"/>
                </a:lnTo>
                <a:lnTo>
                  <a:pt x="2825614" y="790007"/>
                </a:lnTo>
                <a:close/>
              </a:path>
              <a:path w="3004820" h="3004820">
                <a:moveTo>
                  <a:pt x="2808603" y="794054"/>
                </a:moveTo>
                <a:close/>
              </a:path>
              <a:path w="3004820" h="3004820">
                <a:moveTo>
                  <a:pt x="2816040" y="790007"/>
                </a:moveTo>
                <a:lnTo>
                  <a:pt x="2808552" y="793958"/>
                </a:lnTo>
                <a:lnTo>
                  <a:pt x="2808650" y="794138"/>
                </a:lnTo>
                <a:lnTo>
                  <a:pt x="2816040" y="790007"/>
                </a:lnTo>
                <a:close/>
              </a:path>
              <a:path w="3004820" h="3004820">
                <a:moveTo>
                  <a:pt x="2808121" y="758488"/>
                </a:moveTo>
                <a:lnTo>
                  <a:pt x="2798422" y="758488"/>
                </a:lnTo>
                <a:lnTo>
                  <a:pt x="2791133" y="762797"/>
                </a:lnTo>
                <a:lnTo>
                  <a:pt x="2808603" y="794054"/>
                </a:lnTo>
                <a:lnTo>
                  <a:pt x="2816040" y="790007"/>
                </a:lnTo>
                <a:lnTo>
                  <a:pt x="2825614" y="790007"/>
                </a:lnTo>
                <a:lnTo>
                  <a:pt x="2823530" y="786056"/>
                </a:lnTo>
                <a:lnTo>
                  <a:pt x="2808121" y="758488"/>
                </a:lnTo>
                <a:close/>
              </a:path>
              <a:path w="3004820" h="3004820">
                <a:moveTo>
                  <a:pt x="2791093" y="762729"/>
                </a:moveTo>
                <a:close/>
              </a:path>
              <a:path w="3004820" h="3004820">
                <a:moveTo>
                  <a:pt x="2798422" y="758488"/>
                </a:moveTo>
                <a:lnTo>
                  <a:pt x="2791032" y="762619"/>
                </a:lnTo>
                <a:lnTo>
                  <a:pt x="2791133" y="762797"/>
                </a:lnTo>
                <a:lnTo>
                  <a:pt x="2798422" y="758488"/>
                </a:lnTo>
                <a:close/>
              </a:path>
              <a:path w="3004820" h="3004820">
                <a:moveTo>
                  <a:pt x="2803691" y="750765"/>
                </a:moveTo>
                <a:lnTo>
                  <a:pt x="2789114" y="759382"/>
                </a:lnTo>
                <a:lnTo>
                  <a:pt x="2791093" y="762729"/>
                </a:lnTo>
                <a:lnTo>
                  <a:pt x="2798422" y="758488"/>
                </a:lnTo>
                <a:lnTo>
                  <a:pt x="2808121" y="758488"/>
                </a:lnTo>
                <a:lnTo>
                  <a:pt x="2805812" y="754357"/>
                </a:lnTo>
                <a:lnTo>
                  <a:pt x="2803691" y="750765"/>
                </a:lnTo>
                <a:close/>
              </a:path>
              <a:path w="3004820" h="3004820">
                <a:moveTo>
                  <a:pt x="2882078" y="920598"/>
                </a:moveTo>
                <a:lnTo>
                  <a:pt x="2878950" y="920598"/>
                </a:lnTo>
                <a:lnTo>
                  <a:pt x="2871193" y="923992"/>
                </a:lnTo>
                <a:lnTo>
                  <a:pt x="2871560" y="924896"/>
                </a:lnTo>
                <a:lnTo>
                  <a:pt x="2882078" y="920598"/>
                </a:lnTo>
                <a:close/>
              </a:path>
              <a:path w="3004820" h="3004820">
                <a:moveTo>
                  <a:pt x="2871159" y="923916"/>
                </a:moveTo>
                <a:close/>
              </a:path>
              <a:path w="3004820" h="3004820">
                <a:moveTo>
                  <a:pt x="2878950" y="920598"/>
                </a:moveTo>
                <a:lnTo>
                  <a:pt x="2871113" y="923801"/>
                </a:lnTo>
                <a:lnTo>
                  <a:pt x="2871193" y="923992"/>
                </a:lnTo>
                <a:lnTo>
                  <a:pt x="2878950" y="920598"/>
                </a:lnTo>
                <a:close/>
              </a:path>
              <a:path w="3004820" h="3004820">
                <a:moveTo>
                  <a:pt x="2873623" y="887296"/>
                </a:moveTo>
                <a:lnTo>
                  <a:pt x="2864382" y="887296"/>
                </a:lnTo>
                <a:lnTo>
                  <a:pt x="2856710" y="890879"/>
                </a:lnTo>
                <a:lnTo>
                  <a:pt x="2871159" y="923916"/>
                </a:lnTo>
                <a:lnTo>
                  <a:pt x="2878950" y="920598"/>
                </a:lnTo>
                <a:lnTo>
                  <a:pt x="2882078" y="920598"/>
                </a:lnTo>
                <a:lnTo>
                  <a:pt x="2887235" y="918491"/>
                </a:lnTo>
                <a:lnTo>
                  <a:pt x="2886788" y="917397"/>
                </a:lnTo>
                <a:lnTo>
                  <a:pt x="2873623" y="887296"/>
                </a:lnTo>
                <a:close/>
              </a:path>
              <a:path w="3004820" h="3004820">
                <a:moveTo>
                  <a:pt x="2856673" y="890801"/>
                </a:moveTo>
                <a:close/>
              </a:path>
              <a:path w="3004820" h="3004820">
                <a:moveTo>
                  <a:pt x="2864382" y="887296"/>
                </a:moveTo>
                <a:lnTo>
                  <a:pt x="2856624" y="890690"/>
                </a:lnTo>
                <a:lnTo>
                  <a:pt x="2856710" y="890879"/>
                </a:lnTo>
                <a:lnTo>
                  <a:pt x="2864382" y="887296"/>
                </a:lnTo>
                <a:close/>
              </a:path>
              <a:path w="3004820" h="3004820">
                <a:moveTo>
                  <a:pt x="2859276" y="856349"/>
                </a:moveTo>
                <a:lnTo>
                  <a:pt x="2843932" y="863513"/>
                </a:lnTo>
                <a:lnTo>
                  <a:pt x="2856673" y="890801"/>
                </a:lnTo>
                <a:lnTo>
                  <a:pt x="2864382" y="887296"/>
                </a:lnTo>
                <a:lnTo>
                  <a:pt x="2873623" y="887296"/>
                </a:lnTo>
                <a:lnTo>
                  <a:pt x="2872139" y="883903"/>
                </a:lnTo>
                <a:lnTo>
                  <a:pt x="2859276" y="856349"/>
                </a:lnTo>
                <a:close/>
              </a:path>
              <a:path w="3004820" h="3004820">
                <a:moveTo>
                  <a:pt x="2926758" y="1022958"/>
                </a:moveTo>
                <a:lnTo>
                  <a:pt x="2917856" y="1022958"/>
                </a:lnTo>
                <a:lnTo>
                  <a:pt x="2909870" y="1025771"/>
                </a:lnTo>
                <a:lnTo>
                  <a:pt x="2912950" y="1035264"/>
                </a:lnTo>
                <a:lnTo>
                  <a:pt x="2929056" y="1030036"/>
                </a:lnTo>
                <a:lnTo>
                  <a:pt x="2926758" y="1022958"/>
                </a:lnTo>
                <a:close/>
              </a:path>
              <a:path w="3004820" h="3004820">
                <a:moveTo>
                  <a:pt x="2909848" y="1025708"/>
                </a:moveTo>
                <a:close/>
              </a:path>
              <a:path w="3004820" h="3004820">
                <a:moveTo>
                  <a:pt x="2917856" y="1022958"/>
                </a:moveTo>
                <a:lnTo>
                  <a:pt x="2909804" y="1025573"/>
                </a:lnTo>
                <a:lnTo>
                  <a:pt x="2909870" y="1025771"/>
                </a:lnTo>
                <a:lnTo>
                  <a:pt x="2917856" y="1022958"/>
                </a:lnTo>
                <a:close/>
              </a:path>
              <a:path w="3004820" h="3004820">
                <a:moveTo>
                  <a:pt x="2914676" y="988440"/>
                </a:moveTo>
                <a:lnTo>
                  <a:pt x="2905700" y="988440"/>
                </a:lnTo>
                <a:lnTo>
                  <a:pt x="2897785" y="991450"/>
                </a:lnTo>
                <a:lnTo>
                  <a:pt x="2909848" y="1025708"/>
                </a:lnTo>
                <a:lnTo>
                  <a:pt x="2909804" y="1025573"/>
                </a:lnTo>
                <a:lnTo>
                  <a:pt x="2917856" y="1022958"/>
                </a:lnTo>
                <a:lnTo>
                  <a:pt x="2926758" y="1022958"/>
                </a:lnTo>
                <a:lnTo>
                  <a:pt x="2925909" y="1020343"/>
                </a:lnTo>
                <a:lnTo>
                  <a:pt x="2914676" y="988440"/>
                </a:lnTo>
                <a:close/>
              </a:path>
              <a:path w="3004820" h="3004820">
                <a:moveTo>
                  <a:pt x="2897761" y="991386"/>
                </a:moveTo>
                <a:close/>
              </a:path>
              <a:path w="3004820" h="3004820">
                <a:moveTo>
                  <a:pt x="2905700" y="988440"/>
                </a:moveTo>
                <a:lnTo>
                  <a:pt x="2897714" y="991254"/>
                </a:lnTo>
                <a:lnTo>
                  <a:pt x="2897785" y="991450"/>
                </a:lnTo>
                <a:lnTo>
                  <a:pt x="2905700" y="988440"/>
                </a:lnTo>
                <a:close/>
              </a:path>
              <a:path w="3004820" h="3004820">
                <a:moveTo>
                  <a:pt x="2906170" y="965851"/>
                </a:moveTo>
                <a:lnTo>
                  <a:pt x="2890342" y="971868"/>
                </a:lnTo>
                <a:lnTo>
                  <a:pt x="2897761" y="991386"/>
                </a:lnTo>
                <a:lnTo>
                  <a:pt x="2897714" y="991254"/>
                </a:lnTo>
                <a:lnTo>
                  <a:pt x="2905700" y="988440"/>
                </a:lnTo>
                <a:lnTo>
                  <a:pt x="2914676" y="988440"/>
                </a:lnTo>
                <a:lnTo>
                  <a:pt x="2913686" y="985629"/>
                </a:lnTo>
                <a:lnTo>
                  <a:pt x="2906170" y="965851"/>
                </a:lnTo>
                <a:close/>
              </a:path>
              <a:path w="3004820" h="3004820">
                <a:moveTo>
                  <a:pt x="2958033" y="1128749"/>
                </a:moveTo>
                <a:lnTo>
                  <a:pt x="2949318" y="1128749"/>
                </a:lnTo>
                <a:lnTo>
                  <a:pt x="2941146" y="1130961"/>
                </a:lnTo>
                <a:lnTo>
                  <a:pt x="2945438" y="1148563"/>
                </a:lnTo>
                <a:lnTo>
                  <a:pt x="2961888" y="1144549"/>
                </a:lnTo>
                <a:lnTo>
                  <a:pt x="2958033" y="1128749"/>
                </a:lnTo>
                <a:close/>
              </a:path>
              <a:path w="3004820" h="3004820">
                <a:moveTo>
                  <a:pt x="2941123" y="1130879"/>
                </a:moveTo>
                <a:close/>
              </a:path>
              <a:path w="3004820" h="3004820">
                <a:moveTo>
                  <a:pt x="2949318" y="1128749"/>
                </a:moveTo>
                <a:lnTo>
                  <a:pt x="2941093" y="1130757"/>
                </a:lnTo>
                <a:lnTo>
                  <a:pt x="2941146" y="1130961"/>
                </a:lnTo>
                <a:lnTo>
                  <a:pt x="2949318" y="1128749"/>
                </a:lnTo>
                <a:close/>
              </a:path>
              <a:path w="3004820" h="3004820">
                <a:moveTo>
                  <a:pt x="2948450" y="1093124"/>
                </a:moveTo>
                <a:lnTo>
                  <a:pt x="2939677" y="1093124"/>
                </a:lnTo>
                <a:lnTo>
                  <a:pt x="2931562" y="1095537"/>
                </a:lnTo>
                <a:lnTo>
                  <a:pt x="2941123" y="1130879"/>
                </a:lnTo>
                <a:lnTo>
                  <a:pt x="2949318" y="1128749"/>
                </a:lnTo>
                <a:lnTo>
                  <a:pt x="2958033" y="1128749"/>
                </a:lnTo>
                <a:lnTo>
                  <a:pt x="2957544" y="1126742"/>
                </a:lnTo>
                <a:lnTo>
                  <a:pt x="2948450" y="1093124"/>
                </a:lnTo>
                <a:close/>
              </a:path>
              <a:path w="3004820" h="3004820">
                <a:moveTo>
                  <a:pt x="2931534" y="1095444"/>
                </a:moveTo>
                <a:close/>
              </a:path>
              <a:path w="3004820" h="3004820">
                <a:moveTo>
                  <a:pt x="2939677" y="1093124"/>
                </a:moveTo>
                <a:lnTo>
                  <a:pt x="2931505" y="1095335"/>
                </a:lnTo>
                <a:lnTo>
                  <a:pt x="2931562" y="1095537"/>
                </a:lnTo>
                <a:lnTo>
                  <a:pt x="2939677" y="1093124"/>
                </a:lnTo>
                <a:close/>
              </a:path>
              <a:path w="3004820" h="3004820">
                <a:moveTo>
                  <a:pt x="2944230" y="1078731"/>
                </a:moveTo>
                <a:lnTo>
                  <a:pt x="2928000" y="1083560"/>
                </a:lnTo>
                <a:lnTo>
                  <a:pt x="2931534" y="1095444"/>
                </a:lnTo>
                <a:lnTo>
                  <a:pt x="2939677" y="1093124"/>
                </a:lnTo>
                <a:lnTo>
                  <a:pt x="2948450" y="1093124"/>
                </a:lnTo>
                <a:lnTo>
                  <a:pt x="2947851" y="1090912"/>
                </a:lnTo>
                <a:lnTo>
                  <a:pt x="2944230" y="1078731"/>
                </a:lnTo>
                <a:close/>
              </a:path>
              <a:path w="3004820" h="3004820">
                <a:moveTo>
                  <a:pt x="2981600" y="1237656"/>
                </a:moveTo>
                <a:lnTo>
                  <a:pt x="2973017" y="1237656"/>
                </a:lnTo>
                <a:lnTo>
                  <a:pt x="2964703" y="1239249"/>
                </a:lnTo>
                <a:lnTo>
                  <a:pt x="2968814" y="1264083"/>
                </a:lnTo>
                <a:lnTo>
                  <a:pt x="2985519" y="1261315"/>
                </a:lnTo>
                <a:lnTo>
                  <a:pt x="2981600" y="1237656"/>
                </a:lnTo>
                <a:close/>
              </a:path>
              <a:path w="3004820" h="3004820">
                <a:moveTo>
                  <a:pt x="2964678" y="1239119"/>
                </a:moveTo>
                <a:lnTo>
                  <a:pt x="2964699" y="1239249"/>
                </a:lnTo>
                <a:lnTo>
                  <a:pt x="2964678" y="1239119"/>
                </a:lnTo>
                <a:close/>
              </a:path>
              <a:path w="3004820" h="3004820">
                <a:moveTo>
                  <a:pt x="2973017" y="1237656"/>
                </a:moveTo>
                <a:lnTo>
                  <a:pt x="2964665" y="1239039"/>
                </a:lnTo>
                <a:lnTo>
                  <a:pt x="2964703" y="1239249"/>
                </a:lnTo>
                <a:lnTo>
                  <a:pt x="2973017" y="1237656"/>
                </a:lnTo>
                <a:close/>
              </a:path>
              <a:path w="3004820" h="3004820">
                <a:moveTo>
                  <a:pt x="2974620" y="1201027"/>
                </a:moveTo>
                <a:lnTo>
                  <a:pt x="2965999" y="1201027"/>
                </a:lnTo>
                <a:lnTo>
                  <a:pt x="2957727" y="1202828"/>
                </a:lnTo>
                <a:lnTo>
                  <a:pt x="2964678" y="1239119"/>
                </a:lnTo>
                <a:lnTo>
                  <a:pt x="2973017" y="1237656"/>
                </a:lnTo>
                <a:lnTo>
                  <a:pt x="2981600" y="1237656"/>
                </a:lnTo>
                <a:lnTo>
                  <a:pt x="2981370" y="1236272"/>
                </a:lnTo>
                <a:lnTo>
                  <a:pt x="2974620" y="1201027"/>
                </a:lnTo>
                <a:close/>
              </a:path>
              <a:path w="3004820" h="3004820">
                <a:moveTo>
                  <a:pt x="2957708" y="1202741"/>
                </a:moveTo>
                <a:close/>
              </a:path>
              <a:path w="3004820" h="3004820">
                <a:moveTo>
                  <a:pt x="2965999" y="1201027"/>
                </a:moveTo>
                <a:lnTo>
                  <a:pt x="2957685" y="1202621"/>
                </a:lnTo>
                <a:lnTo>
                  <a:pt x="2957727" y="1202828"/>
                </a:lnTo>
                <a:lnTo>
                  <a:pt x="2965999" y="1201027"/>
                </a:lnTo>
                <a:close/>
              </a:path>
              <a:path w="3004820" h="3004820">
                <a:moveTo>
                  <a:pt x="2973198" y="1194288"/>
                </a:moveTo>
                <a:lnTo>
                  <a:pt x="2956652" y="1197890"/>
                </a:lnTo>
                <a:lnTo>
                  <a:pt x="2957708" y="1202741"/>
                </a:lnTo>
                <a:lnTo>
                  <a:pt x="2965999" y="1201027"/>
                </a:lnTo>
                <a:lnTo>
                  <a:pt x="2974620" y="1201027"/>
                </a:lnTo>
                <a:lnTo>
                  <a:pt x="2974315" y="1199434"/>
                </a:lnTo>
                <a:lnTo>
                  <a:pt x="2973198" y="1194288"/>
                </a:lnTo>
                <a:close/>
              </a:path>
              <a:path w="3004820" h="3004820">
                <a:moveTo>
                  <a:pt x="2997139" y="1349362"/>
                </a:moveTo>
                <a:lnTo>
                  <a:pt x="2988638" y="1349362"/>
                </a:lnTo>
                <a:lnTo>
                  <a:pt x="2980227" y="1350323"/>
                </a:lnTo>
                <a:lnTo>
                  <a:pt x="2982956" y="1381090"/>
                </a:lnTo>
                <a:lnTo>
                  <a:pt x="2999823" y="1379592"/>
                </a:lnTo>
                <a:lnTo>
                  <a:pt x="2997139" y="1349362"/>
                </a:lnTo>
                <a:close/>
              </a:path>
              <a:path w="3004820" h="3004820">
                <a:moveTo>
                  <a:pt x="2980215" y="1350215"/>
                </a:moveTo>
                <a:close/>
              </a:path>
              <a:path w="3004820" h="3004820">
                <a:moveTo>
                  <a:pt x="2988638" y="1349362"/>
                </a:moveTo>
                <a:lnTo>
                  <a:pt x="2980206" y="1350111"/>
                </a:lnTo>
                <a:lnTo>
                  <a:pt x="2980227" y="1350323"/>
                </a:lnTo>
                <a:lnTo>
                  <a:pt x="2988638" y="1349362"/>
                </a:lnTo>
                <a:close/>
              </a:path>
              <a:path w="3004820" h="3004820">
                <a:moveTo>
                  <a:pt x="2992890" y="1312005"/>
                </a:moveTo>
                <a:lnTo>
                  <a:pt x="2976067" y="1313929"/>
                </a:lnTo>
                <a:lnTo>
                  <a:pt x="2980215" y="1350215"/>
                </a:lnTo>
                <a:lnTo>
                  <a:pt x="2988638" y="1349362"/>
                </a:lnTo>
                <a:lnTo>
                  <a:pt x="2997139" y="1349362"/>
                </a:lnTo>
                <a:lnTo>
                  <a:pt x="2997073" y="1348613"/>
                </a:lnTo>
                <a:lnTo>
                  <a:pt x="2992890" y="1312005"/>
                </a:lnTo>
                <a:close/>
              </a:path>
              <a:path w="3004820" h="3004820">
                <a:moveTo>
                  <a:pt x="3004331" y="1463550"/>
                </a:moveTo>
                <a:lnTo>
                  <a:pt x="2995863" y="1463550"/>
                </a:lnTo>
                <a:lnTo>
                  <a:pt x="2987403" y="1463871"/>
                </a:lnTo>
                <a:lnTo>
                  <a:pt x="2987843" y="1498848"/>
                </a:lnTo>
                <a:lnTo>
                  <a:pt x="3004775" y="1498634"/>
                </a:lnTo>
                <a:lnTo>
                  <a:pt x="3004331" y="1463550"/>
                </a:lnTo>
                <a:close/>
              </a:path>
              <a:path w="3004820" h="3004820">
                <a:moveTo>
                  <a:pt x="2987399" y="1463778"/>
                </a:moveTo>
                <a:close/>
              </a:path>
              <a:path w="3004820" h="3004820">
                <a:moveTo>
                  <a:pt x="2995863" y="1463550"/>
                </a:moveTo>
                <a:lnTo>
                  <a:pt x="2987398" y="1463657"/>
                </a:lnTo>
                <a:lnTo>
                  <a:pt x="2987403" y="1463871"/>
                </a:lnTo>
                <a:lnTo>
                  <a:pt x="2995863" y="1463550"/>
                </a:lnTo>
                <a:close/>
              </a:path>
              <a:path w="3004820" h="3004820">
                <a:moveTo>
                  <a:pt x="3003088" y="1430712"/>
                </a:moveTo>
                <a:lnTo>
                  <a:pt x="2986167" y="1431356"/>
                </a:lnTo>
                <a:lnTo>
                  <a:pt x="2987399" y="1463778"/>
                </a:lnTo>
                <a:lnTo>
                  <a:pt x="2995863" y="1463550"/>
                </a:lnTo>
                <a:lnTo>
                  <a:pt x="3004331" y="1463550"/>
                </a:lnTo>
                <a:lnTo>
                  <a:pt x="3003088" y="1430712"/>
                </a:lnTo>
                <a:close/>
              </a:path>
              <a:path w="3004820" h="3004820">
                <a:moveTo>
                  <a:pt x="2987527" y="1616770"/>
                </a:moveTo>
                <a:lnTo>
                  <a:pt x="3000419" y="1617915"/>
                </a:lnTo>
                <a:lnTo>
                  <a:pt x="3000474" y="1617054"/>
                </a:lnTo>
                <a:lnTo>
                  <a:pt x="2991995" y="1617054"/>
                </a:lnTo>
                <a:lnTo>
                  <a:pt x="2987527" y="1616770"/>
                </a:lnTo>
                <a:close/>
              </a:path>
              <a:path w="3004820" h="3004820">
                <a:moveTo>
                  <a:pt x="2983562" y="1616304"/>
                </a:moveTo>
                <a:lnTo>
                  <a:pt x="2987527" y="1616770"/>
                </a:lnTo>
                <a:lnTo>
                  <a:pt x="2991995" y="1617054"/>
                </a:lnTo>
                <a:lnTo>
                  <a:pt x="2983562" y="1616304"/>
                </a:lnTo>
                <a:close/>
              </a:path>
              <a:path w="3004820" h="3004820">
                <a:moveTo>
                  <a:pt x="3000521" y="1616304"/>
                </a:moveTo>
                <a:lnTo>
                  <a:pt x="2983562" y="1616304"/>
                </a:lnTo>
                <a:lnTo>
                  <a:pt x="2991995" y="1617054"/>
                </a:lnTo>
                <a:lnTo>
                  <a:pt x="3000474" y="1617054"/>
                </a:lnTo>
                <a:lnTo>
                  <a:pt x="3000521" y="1616304"/>
                </a:lnTo>
                <a:close/>
              </a:path>
              <a:path w="3004820" h="3004820">
                <a:moveTo>
                  <a:pt x="2983552" y="1616417"/>
                </a:moveTo>
                <a:lnTo>
                  <a:pt x="2987527" y="1616770"/>
                </a:lnTo>
                <a:lnTo>
                  <a:pt x="2983552" y="1616417"/>
                </a:lnTo>
                <a:close/>
              </a:path>
              <a:path w="3004820" h="3004820">
                <a:moveTo>
                  <a:pt x="2985952" y="1578533"/>
                </a:moveTo>
                <a:lnTo>
                  <a:pt x="2983552" y="1616417"/>
                </a:lnTo>
                <a:lnTo>
                  <a:pt x="3000521" y="1616304"/>
                </a:lnTo>
                <a:lnTo>
                  <a:pt x="3002857" y="1579523"/>
                </a:lnTo>
                <a:lnTo>
                  <a:pt x="3002878" y="1578987"/>
                </a:lnTo>
                <a:lnTo>
                  <a:pt x="2994408" y="1578987"/>
                </a:lnTo>
                <a:lnTo>
                  <a:pt x="2985947" y="1578665"/>
                </a:lnTo>
                <a:lnTo>
                  <a:pt x="2985952" y="1578533"/>
                </a:lnTo>
                <a:close/>
              </a:path>
              <a:path w="3004820" h="3004820">
                <a:moveTo>
                  <a:pt x="2985957" y="1578452"/>
                </a:moveTo>
                <a:lnTo>
                  <a:pt x="2985947" y="1578665"/>
                </a:lnTo>
                <a:lnTo>
                  <a:pt x="2994408" y="1578987"/>
                </a:lnTo>
                <a:lnTo>
                  <a:pt x="2985957" y="1578452"/>
                </a:lnTo>
                <a:close/>
              </a:path>
              <a:path w="3004820" h="3004820">
                <a:moveTo>
                  <a:pt x="3002898" y="1578452"/>
                </a:moveTo>
                <a:lnTo>
                  <a:pt x="2985957" y="1578452"/>
                </a:lnTo>
                <a:lnTo>
                  <a:pt x="2994408" y="1578987"/>
                </a:lnTo>
                <a:lnTo>
                  <a:pt x="3002878" y="1578987"/>
                </a:lnTo>
                <a:lnTo>
                  <a:pt x="3002898" y="1578452"/>
                </a:lnTo>
                <a:close/>
              </a:path>
              <a:path w="3004820" h="3004820">
                <a:moveTo>
                  <a:pt x="2987066" y="1549209"/>
                </a:moveTo>
                <a:lnTo>
                  <a:pt x="2985952" y="1578533"/>
                </a:lnTo>
                <a:lnTo>
                  <a:pt x="3002898" y="1578452"/>
                </a:lnTo>
                <a:lnTo>
                  <a:pt x="3003988" y="1549853"/>
                </a:lnTo>
                <a:lnTo>
                  <a:pt x="2987066" y="1549209"/>
                </a:lnTo>
                <a:close/>
              </a:path>
              <a:path w="3004820" h="3004820">
                <a:moveTo>
                  <a:pt x="2970769" y="1728333"/>
                </a:moveTo>
                <a:lnTo>
                  <a:pt x="2969915" y="1733489"/>
                </a:lnTo>
                <a:lnTo>
                  <a:pt x="2986620" y="1736256"/>
                </a:lnTo>
                <a:lnTo>
                  <a:pt x="2987490" y="1731006"/>
                </a:lnTo>
                <a:lnTo>
                  <a:pt x="2987684" y="1729621"/>
                </a:lnTo>
                <a:lnTo>
                  <a:pt x="2979138" y="1729621"/>
                </a:lnTo>
                <a:lnTo>
                  <a:pt x="2970753" y="1728448"/>
                </a:lnTo>
                <a:close/>
              </a:path>
              <a:path w="3004820" h="3004820">
                <a:moveTo>
                  <a:pt x="2970785" y="1728238"/>
                </a:moveTo>
                <a:lnTo>
                  <a:pt x="2970753" y="1728448"/>
                </a:lnTo>
                <a:lnTo>
                  <a:pt x="2979138" y="1729621"/>
                </a:lnTo>
                <a:lnTo>
                  <a:pt x="2970785" y="1728238"/>
                </a:lnTo>
                <a:close/>
              </a:path>
              <a:path w="3004820" h="3004820">
                <a:moveTo>
                  <a:pt x="2987878" y="1728238"/>
                </a:moveTo>
                <a:lnTo>
                  <a:pt x="2970785" y="1728238"/>
                </a:lnTo>
                <a:lnTo>
                  <a:pt x="2979138" y="1729621"/>
                </a:lnTo>
                <a:lnTo>
                  <a:pt x="2987684" y="1729621"/>
                </a:lnTo>
                <a:lnTo>
                  <a:pt x="2987878" y="1728238"/>
                </a:lnTo>
                <a:close/>
              </a:path>
              <a:path w="3004820" h="3004820">
                <a:moveTo>
                  <a:pt x="2975951" y="1691304"/>
                </a:moveTo>
                <a:lnTo>
                  <a:pt x="2970769" y="1728333"/>
                </a:lnTo>
                <a:lnTo>
                  <a:pt x="2987878" y="1728238"/>
                </a:lnTo>
                <a:lnTo>
                  <a:pt x="2992734" y="1693556"/>
                </a:lnTo>
                <a:lnTo>
                  <a:pt x="2992868" y="1692382"/>
                </a:lnTo>
                <a:lnTo>
                  <a:pt x="2984348" y="1692382"/>
                </a:lnTo>
                <a:lnTo>
                  <a:pt x="2975937" y="1691421"/>
                </a:lnTo>
                <a:close/>
              </a:path>
              <a:path w="3004820" h="3004820">
                <a:moveTo>
                  <a:pt x="2975964" y="1691209"/>
                </a:moveTo>
                <a:lnTo>
                  <a:pt x="2975937" y="1691421"/>
                </a:lnTo>
                <a:lnTo>
                  <a:pt x="2984348" y="1692382"/>
                </a:lnTo>
                <a:lnTo>
                  <a:pt x="2975964" y="1691209"/>
                </a:lnTo>
                <a:close/>
              </a:path>
              <a:path w="3004820" h="3004820">
                <a:moveTo>
                  <a:pt x="2993003" y="1691209"/>
                </a:moveTo>
                <a:lnTo>
                  <a:pt x="2975964" y="1691209"/>
                </a:lnTo>
                <a:lnTo>
                  <a:pt x="2984348" y="1692382"/>
                </a:lnTo>
                <a:lnTo>
                  <a:pt x="2992868" y="1692382"/>
                </a:lnTo>
                <a:lnTo>
                  <a:pt x="2993003" y="1691209"/>
                </a:lnTo>
                <a:close/>
              </a:path>
              <a:path w="3004820" h="3004820">
                <a:moveTo>
                  <a:pt x="2978754" y="1666773"/>
                </a:moveTo>
                <a:lnTo>
                  <a:pt x="2975951" y="1691304"/>
                </a:lnTo>
                <a:lnTo>
                  <a:pt x="2993003" y="1691209"/>
                </a:lnTo>
                <a:lnTo>
                  <a:pt x="2995578" y="1668696"/>
                </a:lnTo>
                <a:lnTo>
                  <a:pt x="2978754" y="1666773"/>
                </a:lnTo>
                <a:close/>
              </a:path>
              <a:path w="3004820" h="3004820">
                <a:moveTo>
                  <a:pt x="2949850" y="1837574"/>
                </a:moveTo>
                <a:lnTo>
                  <a:pt x="2947036" y="1849109"/>
                </a:lnTo>
                <a:lnTo>
                  <a:pt x="2963486" y="1853124"/>
                </a:lnTo>
                <a:lnTo>
                  <a:pt x="2966322" y="1841505"/>
                </a:lnTo>
                <a:lnTo>
                  <a:pt x="2966759" y="1839497"/>
                </a:lnTo>
                <a:lnTo>
                  <a:pt x="2958096" y="1839497"/>
                </a:lnTo>
                <a:lnTo>
                  <a:pt x="2949823" y="1837696"/>
                </a:lnTo>
                <a:close/>
              </a:path>
              <a:path w="3004820" h="3004820">
                <a:moveTo>
                  <a:pt x="2949870" y="1837490"/>
                </a:moveTo>
                <a:lnTo>
                  <a:pt x="2949823" y="1837696"/>
                </a:lnTo>
                <a:lnTo>
                  <a:pt x="2958096" y="1839497"/>
                </a:lnTo>
                <a:lnTo>
                  <a:pt x="2949870" y="1837490"/>
                </a:lnTo>
                <a:close/>
              </a:path>
              <a:path w="3004820" h="3004820">
                <a:moveTo>
                  <a:pt x="2967196" y="1837490"/>
                </a:moveTo>
                <a:lnTo>
                  <a:pt x="2949870" y="1837490"/>
                </a:lnTo>
                <a:lnTo>
                  <a:pt x="2958096" y="1839497"/>
                </a:lnTo>
                <a:lnTo>
                  <a:pt x="2966759" y="1839497"/>
                </a:lnTo>
                <a:lnTo>
                  <a:pt x="2967196" y="1837490"/>
                </a:lnTo>
                <a:close/>
              </a:path>
              <a:path w="3004820" h="3004820">
                <a:moveTo>
                  <a:pt x="2957710" y="1801466"/>
                </a:moveTo>
                <a:lnTo>
                  <a:pt x="2949850" y="1837574"/>
                </a:lnTo>
                <a:lnTo>
                  <a:pt x="2967196" y="1837490"/>
                </a:lnTo>
                <a:lnTo>
                  <a:pt x="2974273" y="1804992"/>
                </a:lnTo>
                <a:lnTo>
                  <a:pt x="2974619" y="1803191"/>
                </a:lnTo>
                <a:lnTo>
                  <a:pt x="2965999" y="1803191"/>
                </a:lnTo>
                <a:lnTo>
                  <a:pt x="2957685" y="1801597"/>
                </a:lnTo>
                <a:lnTo>
                  <a:pt x="2957710" y="1801466"/>
                </a:lnTo>
                <a:close/>
              </a:path>
              <a:path w="3004820" h="3004820">
                <a:moveTo>
                  <a:pt x="2957727" y="1801389"/>
                </a:moveTo>
                <a:lnTo>
                  <a:pt x="2957685" y="1801597"/>
                </a:lnTo>
                <a:lnTo>
                  <a:pt x="2965999" y="1803191"/>
                </a:lnTo>
                <a:lnTo>
                  <a:pt x="2957727" y="1801389"/>
                </a:lnTo>
                <a:close/>
              </a:path>
              <a:path w="3004820" h="3004820">
                <a:moveTo>
                  <a:pt x="2974964" y="1801389"/>
                </a:moveTo>
                <a:lnTo>
                  <a:pt x="2957727" y="1801389"/>
                </a:lnTo>
                <a:lnTo>
                  <a:pt x="2965999" y="1803191"/>
                </a:lnTo>
                <a:lnTo>
                  <a:pt x="2974619" y="1803191"/>
                </a:lnTo>
                <a:lnTo>
                  <a:pt x="2974964" y="1801389"/>
                </a:lnTo>
                <a:close/>
              </a:path>
              <a:path w="3004820" h="3004820">
                <a:moveTo>
                  <a:pt x="2961187" y="1783313"/>
                </a:moveTo>
                <a:lnTo>
                  <a:pt x="2957710" y="1801466"/>
                </a:lnTo>
                <a:lnTo>
                  <a:pt x="2974964" y="1801389"/>
                </a:lnTo>
                <a:lnTo>
                  <a:pt x="2977818" y="1786500"/>
                </a:lnTo>
                <a:lnTo>
                  <a:pt x="2961187" y="1783313"/>
                </a:lnTo>
                <a:close/>
              </a:path>
              <a:path w="3004820" h="3004820">
                <a:moveTo>
                  <a:pt x="2921104" y="1943841"/>
                </a:moveTo>
                <a:lnTo>
                  <a:pt x="2915031" y="1962546"/>
                </a:lnTo>
                <a:lnTo>
                  <a:pt x="2931137" y="1967774"/>
                </a:lnTo>
                <a:lnTo>
                  <a:pt x="2937240" y="1948977"/>
                </a:lnTo>
                <a:lnTo>
                  <a:pt x="2938018" y="1946362"/>
                </a:lnTo>
                <a:lnTo>
                  <a:pt x="2929187" y="1946362"/>
                </a:lnTo>
                <a:lnTo>
                  <a:pt x="2921072" y="1943948"/>
                </a:lnTo>
                <a:close/>
              </a:path>
              <a:path w="3004820" h="3004820">
                <a:moveTo>
                  <a:pt x="2921134" y="1943747"/>
                </a:moveTo>
                <a:lnTo>
                  <a:pt x="2921072" y="1943948"/>
                </a:lnTo>
                <a:lnTo>
                  <a:pt x="2929187" y="1946362"/>
                </a:lnTo>
                <a:lnTo>
                  <a:pt x="2921134" y="1943747"/>
                </a:lnTo>
                <a:close/>
              </a:path>
              <a:path w="3004820" h="3004820">
                <a:moveTo>
                  <a:pt x="2938796" y="1943747"/>
                </a:moveTo>
                <a:lnTo>
                  <a:pt x="2921134" y="1943747"/>
                </a:lnTo>
                <a:lnTo>
                  <a:pt x="2929187" y="1946362"/>
                </a:lnTo>
                <a:lnTo>
                  <a:pt x="2938018" y="1946362"/>
                </a:lnTo>
                <a:lnTo>
                  <a:pt x="2938796" y="1943747"/>
                </a:lnTo>
                <a:close/>
              </a:path>
              <a:path w="3004820" h="3004820">
                <a:moveTo>
                  <a:pt x="2931538" y="1908761"/>
                </a:moveTo>
                <a:lnTo>
                  <a:pt x="2921104" y="1943841"/>
                </a:lnTo>
                <a:lnTo>
                  <a:pt x="2938796" y="1943747"/>
                </a:lnTo>
                <a:lnTo>
                  <a:pt x="2947793" y="1913508"/>
                </a:lnTo>
                <a:lnTo>
                  <a:pt x="2948447" y="1911094"/>
                </a:lnTo>
                <a:lnTo>
                  <a:pt x="2939677" y="1911094"/>
                </a:lnTo>
                <a:lnTo>
                  <a:pt x="2931505" y="1908883"/>
                </a:lnTo>
                <a:close/>
              </a:path>
              <a:path w="3004820" h="3004820">
                <a:moveTo>
                  <a:pt x="2931562" y="1908680"/>
                </a:moveTo>
                <a:lnTo>
                  <a:pt x="2931505" y="1908883"/>
                </a:lnTo>
                <a:lnTo>
                  <a:pt x="2939677" y="1911094"/>
                </a:lnTo>
                <a:lnTo>
                  <a:pt x="2931562" y="1908680"/>
                </a:lnTo>
                <a:close/>
              </a:path>
              <a:path w="3004820" h="3004820">
                <a:moveTo>
                  <a:pt x="2949101" y="1908680"/>
                </a:moveTo>
                <a:lnTo>
                  <a:pt x="2931562" y="1908680"/>
                </a:lnTo>
                <a:lnTo>
                  <a:pt x="2939677" y="1911094"/>
                </a:lnTo>
                <a:lnTo>
                  <a:pt x="2948447" y="1911094"/>
                </a:lnTo>
                <a:lnTo>
                  <a:pt x="2949101" y="1908680"/>
                </a:lnTo>
                <a:close/>
              </a:path>
              <a:path w="3004820" h="3004820">
                <a:moveTo>
                  <a:pt x="2934423" y="1898097"/>
                </a:moveTo>
                <a:lnTo>
                  <a:pt x="2931538" y="1908761"/>
                </a:lnTo>
                <a:lnTo>
                  <a:pt x="2949101" y="1908680"/>
                </a:lnTo>
                <a:lnTo>
                  <a:pt x="2950770" y="1902520"/>
                </a:lnTo>
                <a:lnTo>
                  <a:pt x="2934423" y="1898097"/>
                </a:lnTo>
                <a:close/>
              </a:path>
              <a:path w="3004820" h="3004820">
                <a:moveTo>
                  <a:pt x="2884848" y="2046797"/>
                </a:moveTo>
                <a:lnTo>
                  <a:pt x="2874107" y="2073085"/>
                </a:lnTo>
                <a:lnTo>
                  <a:pt x="2889783" y="2079490"/>
                </a:lnTo>
                <a:lnTo>
                  <a:pt x="2900564" y="2053103"/>
                </a:lnTo>
                <a:lnTo>
                  <a:pt x="2901782" y="2049900"/>
                </a:lnTo>
                <a:lnTo>
                  <a:pt x="2892727" y="2049900"/>
                </a:lnTo>
                <a:lnTo>
                  <a:pt x="2884812" y="2046892"/>
                </a:lnTo>
                <a:close/>
              </a:path>
              <a:path w="3004820" h="3004820">
                <a:moveTo>
                  <a:pt x="2884888" y="2046698"/>
                </a:moveTo>
                <a:lnTo>
                  <a:pt x="2884812" y="2046892"/>
                </a:lnTo>
                <a:lnTo>
                  <a:pt x="2892727" y="2049900"/>
                </a:lnTo>
                <a:lnTo>
                  <a:pt x="2884888" y="2046698"/>
                </a:lnTo>
                <a:close/>
              </a:path>
              <a:path w="3004820" h="3004820">
                <a:moveTo>
                  <a:pt x="2902999" y="2046698"/>
                </a:moveTo>
                <a:lnTo>
                  <a:pt x="2884888" y="2046698"/>
                </a:lnTo>
                <a:lnTo>
                  <a:pt x="2892727" y="2049900"/>
                </a:lnTo>
                <a:lnTo>
                  <a:pt x="2901782" y="2049900"/>
                </a:lnTo>
                <a:lnTo>
                  <a:pt x="2902999" y="2046698"/>
                </a:lnTo>
                <a:close/>
              </a:path>
              <a:path w="3004820" h="3004820">
                <a:moveTo>
                  <a:pt x="2897755" y="2012847"/>
                </a:moveTo>
                <a:lnTo>
                  <a:pt x="2884848" y="2046797"/>
                </a:lnTo>
                <a:lnTo>
                  <a:pt x="2902999" y="2046698"/>
                </a:lnTo>
                <a:lnTo>
                  <a:pt x="2913613" y="2018785"/>
                </a:lnTo>
                <a:lnTo>
                  <a:pt x="2914590" y="2016022"/>
                </a:lnTo>
                <a:lnTo>
                  <a:pt x="2913894" y="2015777"/>
                </a:lnTo>
                <a:lnTo>
                  <a:pt x="2905700" y="2015777"/>
                </a:lnTo>
                <a:lnTo>
                  <a:pt x="2897714" y="2012963"/>
                </a:lnTo>
                <a:close/>
              </a:path>
              <a:path w="3004820" h="3004820">
                <a:moveTo>
                  <a:pt x="2897785" y="2012768"/>
                </a:moveTo>
                <a:lnTo>
                  <a:pt x="2897714" y="2012963"/>
                </a:lnTo>
                <a:lnTo>
                  <a:pt x="2905700" y="2015777"/>
                </a:lnTo>
                <a:lnTo>
                  <a:pt x="2897785" y="2012768"/>
                </a:lnTo>
                <a:close/>
              </a:path>
              <a:path w="3004820" h="3004820">
                <a:moveTo>
                  <a:pt x="2905351" y="2012768"/>
                </a:moveTo>
                <a:lnTo>
                  <a:pt x="2897785" y="2012768"/>
                </a:lnTo>
                <a:lnTo>
                  <a:pt x="2905700" y="2015777"/>
                </a:lnTo>
                <a:lnTo>
                  <a:pt x="2913894" y="2015777"/>
                </a:lnTo>
                <a:lnTo>
                  <a:pt x="2905351" y="2012768"/>
                </a:lnTo>
                <a:close/>
              </a:path>
              <a:path w="3004820" h="3004820">
                <a:moveTo>
                  <a:pt x="2898618" y="2010397"/>
                </a:moveTo>
                <a:lnTo>
                  <a:pt x="2897755" y="2012847"/>
                </a:lnTo>
                <a:lnTo>
                  <a:pt x="2905351" y="2012768"/>
                </a:lnTo>
                <a:lnTo>
                  <a:pt x="2898618" y="2010397"/>
                </a:lnTo>
                <a:close/>
              </a:path>
              <a:path w="3004820" h="3004820">
                <a:moveTo>
                  <a:pt x="2825374" y="2178379"/>
                </a:moveTo>
                <a:lnTo>
                  <a:pt x="2824603" y="2179840"/>
                </a:lnTo>
                <a:lnTo>
                  <a:pt x="2839580" y="2187742"/>
                </a:lnTo>
                <a:lnTo>
                  <a:pt x="2840403" y="2186180"/>
                </a:lnTo>
                <a:lnTo>
                  <a:pt x="2842366" y="2182229"/>
                </a:lnTo>
                <a:lnTo>
                  <a:pt x="2832915" y="2182229"/>
                </a:lnTo>
                <a:lnTo>
                  <a:pt x="2825333" y="2178461"/>
                </a:lnTo>
                <a:close/>
              </a:path>
              <a:path w="3004820" h="3004820">
                <a:moveTo>
                  <a:pt x="2825427" y="2178278"/>
                </a:moveTo>
                <a:lnTo>
                  <a:pt x="2825333" y="2178461"/>
                </a:lnTo>
                <a:lnTo>
                  <a:pt x="2832915" y="2182229"/>
                </a:lnTo>
                <a:lnTo>
                  <a:pt x="2825427" y="2178278"/>
                </a:lnTo>
                <a:close/>
              </a:path>
              <a:path w="3004820" h="3004820">
                <a:moveTo>
                  <a:pt x="2844330" y="2178278"/>
                </a:moveTo>
                <a:lnTo>
                  <a:pt x="2825427" y="2178278"/>
                </a:lnTo>
                <a:lnTo>
                  <a:pt x="2832915" y="2182229"/>
                </a:lnTo>
                <a:lnTo>
                  <a:pt x="2842366" y="2182229"/>
                </a:lnTo>
                <a:lnTo>
                  <a:pt x="2844330" y="2178278"/>
                </a:lnTo>
                <a:close/>
              </a:path>
              <a:path w="3004820" h="3004820">
                <a:moveTo>
                  <a:pt x="2841391" y="2146147"/>
                </a:moveTo>
                <a:lnTo>
                  <a:pt x="2825374" y="2178379"/>
                </a:lnTo>
                <a:lnTo>
                  <a:pt x="2844330" y="2178278"/>
                </a:lnTo>
                <a:lnTo>
                  <a:pt x="2856614" y="2153563"/>
                </a:lnTo>
                <a:lnTo>
                  <a:pt x="2858374" y="2149795"/>
                </a:lnTo>
                <a:lnTo>
                  <a:pt x="2849032" y="2149795"/>
                </a:lnTo>
                <a:lnTo>
                  <a:pt x="2841360" y="2146213"/>
                </a:lnTo>
                <a:close/>
              </a:path>
              <a:path w="3004820" h="3004820">
                <a:moveTo>
                  <a:pt x="2841451" y="2146028"/>
                </a:moveTo>
                <a:lnTo>
                  <a:pt x="2841360" y="2146213"/>
                </a:lnTo>
                <a:lnTo>
                  <a:pt x="2849032" y="2149795"/>
                </a:lnTo>
                <a:lnTo>
                  <a:pt x="2841451" y="2146028"/>
                </a:lnTo>
                <a:close/>
              </a:path>
              <a:path w="3004820" h="3004820">
                <a:moveTo>
                  <a:pt x="2860133" y="2146028"/>
                </a:moveTo>
                <a:lnTo>
                  <a:pt x="2841451" y="2146028"/>
                </a:lnTo>
                <a:lnTo>
                  <a:pt x="2849032" y="2149795"/>
                </a:lnTo>
                <a:lnTo>
                  <a:pt x="2858374" y="2149795"/>
                </a:lnTo>
                <a:lnTo>
                  <a:pt x="2860133" y="2146028"/>
                </a:lnTo>
                <a:close/>
              </a:path>
              <a:path w="3004820" h="3004820">
                <a:moveTo>
                  <a:pt x="2853947" y="2119257"/>
                </a:moveTo>
                <a:lnTo>
                  <a:pt x="2841391" y="2146147"/>
                </a:lnTo>
                <a:lnTo>
                  <a:pt x="2860133" y="2146028"/>
                </a:lnTo>
                <a:lnTo>
                  <a:pt x="2869290" y="2126421"/>
                </a:lnTo>
                <a:lnTo>
                  <a:pt x="2853947" y="2119257"/>
                </a:lnTo>
                <a:close/>
              </a:path>
              <a:path w="3004820" h="3004820">
                <a:moveTo>
                  <a:pt x="2772838" y="2272367"/>
                </a:moveTo>
                <a:lnTo>
                  <a:pt x="2766550" y="2282441"/>
                </a:lnTo>
                <a:lnTo>
                  <a:pt x="2780913" y="2291407"/>
                </a:lnTo>
                <a:lnTo>
                  <a:pt x="2787251" y="2281256"/>
                </a:lnTo>
                <a:lnTo>
                  <a:pt x="2789901" y="2276773"/>
                </a:lnTo>
                <a:lnTo>
                  <a:pt x="2780069" y="2276773"/>
                </a:lnTo>
                <a:lnTo>
                  <a:pt x="2772780" y="2272464"/>
                </a:lnTo>
                <a:close/>
              </a:path>
              <a:path w="3004820" h="3004820">
                <a:moveTo>
                  <a:pt x="2772886" y="2272290"/>
                </a:moveTo>
                <a:lnTo>
                  <a:pt x="2772780" y="2272464"/>
                </a:lnTo>
                <a:lnTo>
                  <a:pt x="2780069" y="2276773"/>
                </a:lnTo>
                <a:lnTo>
                  <a:pt x="2772886" y="2272290"/>
                </a:lnTo>
                <a:close/>
              </a:path>
              <a:path w="3004820" h="3004820">
                <a:moveTo>
                  <a:pt x="2792552" y="2272290"/>
                </a:moveTo>
                <a:lnTo>
                  <a:pt x="2772886" y="2272290"/>
                </a:lnTo>
                <a:lnTo>
                  <a:pt x="2780069" y="2276773"/>
                </a:lnTo>
                <a:lnTo>
                  <a:pt x="2789901" y="2276773"/>
                </a:lnTo>
                <a:lnTo>
                  <a:pt x="2792552" y="2272290"/>
                </a:lnTo>
                <a:close/>
              </a:path>
              <a:path w="3004820" h="3004820">
                <a:moveTo>
                  <a:pt x="2791080" y="2241512"/>
                </a:moveTo>
                <a:lnTo>
                  <a:pt x="2772838" y="2272367"/>
                </a:lnTo>
                <a:lnTo>
                  <a:pt x="2792552" y="2272290"/>
                </a:lnTo>
                <a:lnTo>
                  <a:pt x="2805709" y="2250038"/>
                </a:lnTo>
                <a:lnTo>
                  <a:pt x="2808119" y="2245729"/>
                </a:lnTo>
                <a:lnTo>
                  <a:pt x="2798422" y="2245729"/>
                </a:lnTo>
                <a:lnTo>
                  <a:pt x="2791032" y="2241598"/>
                </a:lnTo>
                <a:close/>
              </a:path>
              <a:path w="3004820" h="3004820">
                <a:moveTo>
                  <a:pt x="2791133" y="2241421"/>
                </a:moveTo>
                <a:lnTo>
                  <a:pt x="2791032" y="2241598"/>
                </a:lnTo>
                <a:lnTo>
                  <a:pt x="2798422" y="2245729"/>
                </a:lnTo>
                <a:lnTo>
                  <a:pt x="2791133" y="2241421"/>
                </a:lnTo>
                <a:close/>
              </a:path>
              <a:path w="3004820" h="3004820">
                <a:moveTo>
                  <a:pt x="2810528" y="2241421"/>
                </a:moveTo>
                <a:lnTo>
                  <a:pt x="2791133" y="2241421"/>
                </a:lnTo>
                <a:lnTo>
                  <a:pt x="2798422" y="2245729"/>
                </a:lnTo>
                <a:lnTo>
                  <a:pt x="2808119" y="2245729"/>
                </a:lnTo>
                <a:lnTo>
                  <a:pt x="2810528" y="2241421"/>
                </a:lnTo>
                <a:close/>
              </a:path>
              <a:path w="3004820" h="3004820">
                <a:moveTo>
                  <a:pt x="2800645" y="2224399"/>
                </a:moveTo>
                <a:lnTo>
                  <a:pt x="2791080" y="2241512"/>
                </a:lnTo>
                <a:lnTo>
                  <a:pt x="2810528" y="2241421"/>
                </a:lnTo>
                <a:lnTo>
                  <a:pt x="2815426" y="2232662"/>
                </a:lnTo>
                <a:lnTo>
                  <a:pt x="2800645" y="2224399"/>
                </a:lnTo>
                <a:close/>
              </a:path>
              <a:path w="3004820" h="3004820">
                <a:moveTo>
                  <a:pt x="2713813" y="2362047"/>
                </a:moveTo>
                <a:lnTo>
                  <a:pt x="2700602" y="2380157"/>
                </a:lnTo>
                <a:lnTo>
                  <a:pt x="2714284" y="2390136"/>
                </a:lnTo>
                <a:lnTo>
                  <a:pt x="2727567" y="2371923"/>
                </a:lnTo>
                <a:lnTo>
                  <a:pt x="2731026" y="2366934"/>
                </a:lnTo>
                <a:lnTo>
                  <a:pt x="2720727" y="2366934"/>
                </a:lnTo>
                <a:lnTo>
                  <a:pt x="2713769" y="2362111"/>
                </a:lnTo>
                <a:close/>
              </a:path>
              <a:path w="3004820" h="3004820">
                <a:moveTo>
                  <a:pt x="2713887" y="2361945"/>
                </a:moveTo>
                <a:lnTo>
                  <a:pt x="2713769" y="2362111"/>
                </a:lnTo>
                <a:lnTo>
                  <a:pt x="2720727" y="2366934"/>
                </a:lnTo>
                <a:lnTo>
                  <a:pt x="2713887" y="2361945"/>
                </a:lnTo>
                <a:close/>
              </a:path>
              <a:path w="3004820" h="3004820">
                <a:moveTo>
                  <a:pt x="2734485" y="2361945"/>
                </a:moveTo>
                <a:lnTo>
                  <a:pt x="2713887" y="2361945"/>
                </a:lnTo>
                <a:lnTo>
                  <a:pt x="2720727" y="2366934"/>
                </a:lnTo>
                <a:lnTo>
                  <a:pt x="2731026" y="2366934"/>
                </a:lnTo>
                <a:lnTo>
                  <a:pt x="2734485" y="2361945"/>
                </a:lnTo>
                <a:close/>
              </a:path>
              <a:path w="3004820" h="3004820">
                <a:moveTo>
                  <a:pt x="2734189" y="2332652"/>
                </a:moveTo>
                <a:lnTo>
                  <a:pt x="2713813" y="2362047"/>
                </a:lnTo>
                <a:lnTo>
                  <a:pt x="2734485" y="2361945"/>
                </a:lnTo>
                <a:lnTo>
                  <a:pt x="2748168" y="2342211"/>
                </a:lnTo>
                <a:lnTo>
                  <a:pt x="2751345" y="2337386"/>
                </a:lnTo>
                <a:lnTo>
                  <a:pt x="2741209" y="2337386"/>
                </a:lnTo>
                <a:lnTo>
                  <a:pt x="2734137" y="2332732"/>
                </a:lnTo>
                <a:close/>
              </a:path>
              <a:path w="3004820" h="3004820">
                <a:moveTo>
                  <a:pt x="2734251" y="2332563"/>
                </a:moveTo>
                <a:lnTo>
                  <a:pt x="2734137" y="2332732"/>
                </a:lnTo>
                <a:lnTo>
                  <a:pt x="2741209" y="2337386"/>
                </a:lnTo>
                <a:lnTo>
                  <a:pt x="2734251" y="2332563"/>
                </a:lnTo>
                <a:close/>
              </a:path>
              <a:path w="3004820" h="3004820">
                <a:moveTo>
                  <a:pt x="2750684" y="2332563"/>
                </a:moveTo>
                <a:lnTo>
                  <a:pt x="2734251" y="2332563"/>
                </a:lnTo>
                <a:lnTo>
                  <a:pt x="2741209" y="2337386"/>
                </a:lnTo>
                <a:lnTo>
                  <a:pt x="2751345" y="2337386"/>
                </a:lnTo>
                <a:lnTo>
                  <a:pt x="2753361" y="2334324"/>
                </a:lnTo>
                <a:lnTo>
                  <a:pt x="2750684" y="2332563"/>
                </a:lnTo>
                <a:close/>
              </a:path>
              <a:path w="3004820" h="3004820">
                <a:moveTo>
                  <a:pt x="2739217" y="2325015"/>
                </a:moveTo>
                <a:lnTo>
                  <a:pt x="2734189" y="2332652"/>
                </a:lnTo>
                <a:lnTo>
                  <a:pt x="2750684" y="2332563"/>
                </a:lnTo>
                <a:lnTo>
                  <a:pt x="2739217" y="2325015"/>
                </a:lnTo>
                <a:close/>
              </a:path>
              <a:path w="3004820" h="3004820">
                <a:moveTo>
                  <a:pt x="2648690" y="2446990"/>
                </a:moveTo>
                <a:lnTo>
                  <a:pt x="2627198" y="2472409"/>
                </a:lnTo>
                <a:lnTo>
                  <a:pt x="2640128" y="2483342"/>
                </a:lnTo>
                <a:lnTo>
                  <a:pt x="2661673" y="2457862"/>
                </a:lnTo>
                <a:lnTo>
                  <a:pt x="2666076" y="2452396"/>
                </a:lnTo>
                <a:lnTo>
                  <a:pt x="2655208" y="2452396"/>
                </a:lnTo>
                <a:lnTo>
                  <a:pt x="2648614" y="2447085"/>
                </a:lnTo>
                <a:close/>
              </a:path>
              <a:path w="3004820" h="3004820">
                <a:moveTo>
                  <a:pt x="2648742" y="2446929"/>
                </a:moveTo>
                <a:lnTo>
                  <a:pt x="2648614" y="2447085"/>
                </a:lnTo>
                <a:lnTo>
                  <a:pt x="2655208" y="2452396"/>
                </a:lnTo>
                <a:lnTo>
                  <a:pt x="2648742" y="2446929"/>
                </a:lnTo>
                <a:close/>
              </a:path>
              <a:path w="3004820" h="3004820">
                <a:moveTo>
                  <a:pt x="2670480" y="2446929"/>
                </a:moveTo>
                <a:lnTo>
                  <a:pt x="2648742" y="2446929"/>
                </a:lnTo>
                <a:lnTo>
                  <a:pt x="2655208" y="2452396"/>
                </a:lnTo>
                <a:lnTo>
                  <a:pt x="2666076" y="2452396"/>
                </a:lnTo>
                <a:lnTo>
                  <a:pt x="2670480" y="2446929"/>
                </a:lnTo>
                <a:close/>
              </a:path>
              <a:path w="3004820" h="3004820">
                <a:moveTo>
                  <a:pt x="2670169" y="2420321"/>
                </a:moveTo>
                <a:lnTo>
                  <a:pt x="2648690" y="2446990"/>
                </a:lnTo>
                <a:lnTo>
                  <a:pt x="2670480" y="2446929"/>
                </a:lnTo>
                <a:lnTo>
                  <a:pt x="2683357" y="2430942"/>
                </a:lnTo>
                <a:lnTo>
                  <a:pt x="2670169" y="2420321"/>
                </a:lnTo>
                <a:close/>
              </a:path>
              <a:path w="3004820" h="3004820">
                <a:moveTo>
                  <a:pt x="2552772" y="2552526"/>
                </a:moveTo>
                <a:lnTo>
                  <a:pt x="2546797" y="2558360"/>
                </a:lnTo>
                <a:lnTo>
                  <a:pt x="2558627" y="2570474"/>
                </a:lnTo>
                <a:lnTo>
                  <a:pt x="2564701" y="2564545"/>
                </a:lnTo>
                <a:lnTo>
                  <a:pt x="2570617" y="2558487"/>
                </a:lnTo>
                <a:lnTo>
                  <a:pt x="2558785" y="2558487"/>
                </a:lnTo>
                <a:lnTo>
                  <a:pt x="2552727" y="2552571"/>
                </a:lnTo>
                <a:close/>
              </a:path>
              <a:path w="3004820" h="3004820">
                <a:moveTo>
                  <a:pt x="2552871" y="2552429"/>
                </a:moveTo>
                <a:lnTo>
                  <a:pt x="2552727" y="2552571"/>
                </a:lnTo>
                <a:lnTo>
                  <a:pt x="2558785" y="2558487"/>
                </a:lnTo>
                <a:lnTo>
                  <a:pt x="2552871" y="2552429"/>
                </a:lnTo>
                <a:close/>
              </a:path>
              <a:path w="3004820" h="3004820">
                <a:moveTo>
                  <a:pt x="2576533" y="2552429"/>
                </a:moveTo>
                <a:lnTo>
                  <a:pt x="2552871" y="2552429"/>
                </a:lnTo>
                <a:lnTo>
                  <a:pt x="2558785" y="2558487"/>
                </a:lnTo>
                <a:lnTo>
                  <a:pt x="2570617" y="2558487"/>
                </a:lnTo>
                <a:lnTo>
                  <a:pt x="2576533" y="2552429"/>
                </a:lnTo>
                <a:close/>
              </a:path>
              <a:path w="3004820" h="3004820">
                <a:moveTo>
                  <a:pt x="2577689" y="2527008"/>
                </a:moveTo>
                <a:lnTo>
                  <a:pt x="2552772" y="2552526"/>
                </a:lnTo>
                <a:lnTo>
                  <a:pt x="2576533" y="2552429"/>
                </a:lnTo>
                <a:lnTo>
                  <a:pt x="2589885" y="2538756"/>
                </a:lnTo>
                <a:lnTo>
                  <a:pt x="2595393" y="2532841"/>
                </a:lnTo>
                <a:lnTo>
                  <a:pt x="2583827" y="2532841"/>
                </a:lnTo>
                <a:lnTo>
                  <a:pt x="2577630" y="2527072"/>
                </a:lnTo>
                <a:close/>
              </a:path>
              <a:path w="3004820" h="3004820">
                <a:moveTo>
                  <a:pt x="2577769" y="2526926"/>
                </a:moveTo>
                <a:lnTo>
                  <a:pt x="2577630" y="2527072"/>
                </a:lnTo>
                <a:lnTo>
                  <a:pt x="2583827" y="2532841"/>
                </a:lnTo>
                <a:lnTo>
                  <a:pt x="2577769" y="2526926"/>
                </a:lnTo>
                <a:close/>
              </a:path>
              <a:path w="3004820" h="3004820">
                <a:moveTo>
                  <a:pt x="2600899" y="2526926"/>
                </a:moveTo>
                <a:lnTo>
                  <a:pt x="2577769" y="2526926"/>
                </a:lnTo>
                <a:lnTo>
                  <a:pt x="2583827" y="2532841"/>
                </a:lnTo>
                <a:lnTo>
                  <a:pt x="2595393" y="2532841"/>
                </a:lnTo>
                <a:lnTo>
                  <a:pt x="2600899" y="2526926"/>
                </a:lnTo>
                <a:close/>
              </a:path>
              <a:path w="3004820" h="3004820">
                <a:moveTo>
                  <a:pt x="2593574" y="2509944"/>
                </a:moveTo>
                <a:lnTo>
                  <a:pt x="2577689" y="2527008"/>
                </a:lnTo>
                <a:lnTo>
                  <a:pt x="2600899" y="2526926"/>
                </a:lnTo>
                <a:lnTo>
                  <a:pt x="2605968" y="2521482"/>
                </a:lnTo>
                <a:lnTo>
                  <a:pt x="2593574" y="2509944"/>
                </a:lnTo>
                <a:close/>
              </a:path>
              <a:path w="3004820" h="3004820">
                <a:moveTo>
                  <a:pt x="2474541" y="2625349"/>
                </a:moveTo>
                <a:lnTo>
                  <a:pt x="2459743" y="2637861"/>
                </a:lnTo>
                <a:lnTo>
                  <a:pt x="2470677" y="2650792"/>
                </a:lnTo>
                <a:lnTo>
                  <a:pt x="2485550" y="2638215"/>
                </a:lnTo>
                <a:lnTo>
                  <a:pt x="2492836" y="2631751"/>
                </a:lnTo>
                <a:lnTo>
                  <a:pt x="2480083" y="2631751"/>
                </a:lnTo>
                <a:lnTo>
                  <a:pt x="2474464" y="2625417"/>
                </a:lnTo>
                <a:close/>
              </a:path>
              <a:path w="3004820" h="3004820">
                <a:moveTo>
                  <a:pt x="2474616" y="2625285"/>
                </a:moveTo>
                <a:lnTo>
                  <a:pt x="2474464" y="2625417"/>
                </a:lnTo>
                <a:lnTo>
                  <a:pt x="2480083" y="2631751"/>
                </a:lnTo>
                <a:lnTo>
                  <a:pt x="2474616" y="2625285"/>
                </a:lnTo>
                <a:close/>
              </a:path>
              <a:path w="3004820" h="3004820">
                <a:moveTo>
                  <a:pt x="2500124" y="2625285"/>
                </a:moveTo>
                <a:lnTo>
                  <a:pt x="2474616" y="2625285"/>
                </a:lnTo>
                <a:lnTo>
                  <a:pt x="2480083" y="2631751"/>
                </a:lnTo>
                <a:lnTo>
                  <a:pt x="2492836" y="2631751"/>
                </a:lnTo>
                <a:lnTo>
                  <a:pt x="2500124" y="2625285"/>
                </a:lnTo>
                <a:close/>
              </a:path>
              <a:path w="3004820" h="3004820">
                <a:moveTo>
                  <a:pt x="2501226" y="2601670"/>
                </a:moveTo>
                <a:lnTo>
                  <a:pt x="2474541" y="2625349"/>
                </a:lnTo>
                <a:lnTo>
                  <a:pt x="2500124" y="2625285"/>
                </a:lnTo>
                <a:lnTo>
                  <a:pt x="2512522" y="2614286"/>
                </a:lnTo>
                <a:lnTo>
                  <a:pt x="2519327" y="2607953"/>
                </a:lnTo>
                <a:lnTo>
                  <a:pt x="2506902" y="2607953"/>
                </a:lnTo>
                <a:lnTo>
                  <a:pt x="2501134" y="2601756"/>
                </a:lnTo>
                <a:close/>
              </a:path>
              <a:path w="3004820" h="3004820">
                <a:moveTo>
                  <a:pt x="2501282" y="2601620"/>
                </a:moveTo>
                <a:lnTo>
                  <a:pt x="2501134" y="2601756"/>
                </a:lnTo>
                <a:lnTo>
                  <a:pt x="2506902" y="2607953"/>
                </a:lnTo>
                <a:lnTo>
                  <a:pt x="2501282" y="2601620"/>
                </a:lnTo>
                <a:close/>
              </a:path>
              <a:path w="3004820" h="3004820">
                <a:moveTo>
                  <a:pt x="2517950" y="2601620"/>
                </a:moveTo>
                <a:lnTo>
                  <a:pt x="2501282" y="2601620"/>
                </a:lnTo>
                <a:lnTo>
                  <a:pt x="2506902" y="2607953"/>
                </a:lnTo>
                <a:lnTo>
                  <a:pt x="2519327" y="2607953"/>
                </a:lnTo>
                <a:lnTo>
                  <a:pt x="2521748" y="2605700"/>
                </a:lnTo>
                <a:lnTo>
                  <a:pt x="2517950" y="2601620"/>
                </a:lnTo>
                <a:close/>
              </a:path>
              <a:path w="3004820" h="3004820">
                <a:moveTo>
                  <a:pt x="2510210" y="2593305"/>
                </a:moveTo>
                <a:lnTo>
                  <a:pt x="2501226" y="2601670"/>
                </a:lnTo>
                <a:lnTo>
                  <a:pt x="2517950" y="2601620"/>
                </a:lnTo>
                <a:lnTo>
                  <a:pt x="2510210" y="2593305"/>
                </a:lnTo>
                <a:close/>
              </a:path>
              <a:path w="3004820" h="3004820">
                <a:moveTo>
                  <a:pt x="2391163" y="2692496"/>
                </a:moveTo>
                <a:lnTo>
                  <a:pt x="2366740" y="2710309"/>
                </a:lnTo>
                <a:lnTo>
                  <a:pt x="2376718" y="2723989"/>
                </a:lnTo>
                <a:lnTo>
                  <a:pt x="2401247" y="2706099"/>
                </a:lnTo>
                <a:lnTo>
                  <a:pt x="2410170" y="2699259"/>
                </a:lnTo>
                <a:lnTo>
                  <a:pt x="2396258" y="2699259"/>
                </a:lnTo>
                <a:lnTo>
                  <a:pt x="2391107" y="2692539"/>
                </a:lnTo>
                <a:close/>
              </a:path>
              <a:path w="3004820" h="3004820">
                <a:moveTo>
                  <a:pt x="2391270" y="2692419"/>
                </a:moveTo>
                <a:lnTo>
                  <a:pt x="2391107" y="2692539"/>
                </a:lnTo>
                <a:lnTo>
                  <a:pt x="2396258" y="2699259"/>
                </a:lnTo>
                <a:lnTo>
                  <a:pt x="2391270" y="2692419"/>
                </a:lnTo>
                <a:close/>
              </a:path>
              <a:path w="3004820" h="3004820">
                <a:moveTo>
                  <a:pt x="2419094" y="2692419"/>
                </a:moveTo>
                <a:lnTo>
                  <a:pt x="2391270" y="2692419"/>
                </a:lnTo>
                <a:lnTo>
                  <a:pt x="2396258" y="2699259"/>
                </a:lnTo>
                <a:lnTo>
                  <a:pt x="2410170" y="2699259"/>
                </a:lnTo>
                <a:lnTo>
                  <a:pt x="2419094" y="2692419"/>
                </a:lnTo>
                <a:close/>
              </a:path>
              <a:path w="3004820" h="3004820">
                <a:moveTo>
                  <a:pt x="2419518" y="2670757"/>
                </a:moveTo>
                <a:lnTo>
                  <a:pt x="2391163" y="2692496"/>
                </a:lnTo>
                <a:lnTo>
                  <a:pt x="2419094" y="2692419"/>
                </a:lnTo>
                <a:lnTo>
                  <a:pt x="2429901" y="2684134"/>
                </a:lnTo>
                <a:lnTo>
                  <a:pt x="2431206" y="2683087"/>
                </a:lnTo>
                <a:lnTo>
                  <a:pt x="2426639" y="2677415"/>
                </a:lnTo>
                <a:lnTo>
                  <a:pt x="2424750" y="2677415"/>
                </a:lnTo>
                <a:lnTo>
                  <a:pt x="2419438" y="2670821"/>
                </a:lnTo>
                <a:close/>
              </a:path>
              <a:path w="3004820" h="3004820">
                <a:moveTo>
                  <a:pt x="2419598" y="2670695"/>
                </a:moveTo>
                <a:lnTo>
                  <a:pt x="2419438" y="2670821"/>
                </a:lnTo>
                <a:lnTo>
                  <a:pt x="2424750" y="2677415"/>
                </a:lnTo>
                <a:lnTo>
                  <a:pt x="2419598" y="2670695"/>
                </a:lnTo>
                <a:close/>
              </a:path>
              <a:path w="3004820" h="3004820">
                <a:moveTo>
                  <a:pt x="2421227" y="2670695"/>
                </a:moveTo>
                <a:lnTo>
                  <a:pt x="2419598" y="2670695"/>
                </a:lnTo>
                <a:lnTo>
                  <a:pt x="2424750" y="2677415"/>
                </a:lnTo>
                <a:lnTo>
                  <a:pt x="2426639" y="2677415"/>
                </a:lnTo>
                <a:lnTo>
                  <a:pt x="2421227" y="2670695"/>
                </a:lnTo>
                <a:close/>
              </a:path>
              <a:path w="3004820" h="3004820">
                <a:moveTo>
                  <a:pt x="2420585" y="2669898"/>
                </a:moveTo>
                <a:lnTo>
                  <a:pt x="2419518" y="2670757"/>
                </a:lnTo>
                <a:lnTo>
                  <a:pt x="2421227" y="2670695"/>
                </a:lnTo>
                <a:lnTo>
                  <a:pt x="2420585" y="2669898"/>
                </a:lnTo>
                <a:close/>
              </a:path>
              <a:path w="3004820" h="3004820">
                <a:moveTo>
                  <a:pt x="2272681" y="2772529"/>
                </a:moveTo>
                <a:lnTo>
                  <a:pt x="2268449" y="2775031"/>
                </a:lnTo>
                <a:lnTo>
                  <a:pt x="2277066" y="2789608"/>
                </a:lnTo>
                <a:lnTo>
                  <a:pt x="2281381" y="2787058"/>
                </a:lnTo>
                <a:lnTo>
                  <a:pt x="2293058" y="2779769"/>
                </a:lnTo>
                <a:lnTo>
                  <a:pt x="2277073" y="2779769"/>
                </a:lnTo>
                <a:lnTo>
                  <a:pt x="2272588" y="2772587"/>
                </a:lnTo>
                <a:close/>
              </a:path>
              <a:path w="3004820" h="3004820">
                <a:moveTo>
                  <a:pt x="2272764" y="2772481"/>
                </a:moveTo>
                <a:lnTo>
                  <a:pt x="2272588" y="2772587"/>
                </a:lnTo>
                <a:lnTo>
                  <a:pt x="2277073" y="2779769"/>
                </a:lnTo>
                <a:lnTo>
                  <a:pt x="2272764" y="2772481"/>
                </a:lnTo>
                <a:close/>
              </a:path>
              <a:path w="3004820" h="3004820">
                <a:moveTo>
                  <a:pt x="2304736" y="2772481"/>
                </a:moveTo>
                <a:lnTo>
                  <a:pt x="2272764" y="2772481"/>
                </a:lnTo>
                <a:lnTo>
                  <a:pt x="2277073" y="2779769"/>
                </a:lnTo>
                <a:lnTo>
                  <a:pt x="2293058" y="2779769"/>
                </a:lnTo>
                <a:lnTo>
                  <a:pt x="2304736" y="2772481"/>
                </a:lnTo>
                <a:close/>
              </a:path>
              <a:path w="3004820" h="3004820">
                <a:moveTo>
                  <a:pt x="2303075" y="2753555"/>
                </a:moveTo>
                <a:lnTo>
                  <a:pt x="2272681" y="2772529"/>
                </a:lnTo>
                <a:lnTo>
                  <a:pt x="2304736" y="2772481"/>
                </a:lnTo>
                <a:lnTo>
                  <a:pt x="2312112" y="2767877"/>
                </a:lnTo>
                <a:lnTo>
                  <a:pt x="2323025" y="2760695"/>
                </a:lnTo>
                <a:lnTo>
                  <a:pt x="2307629" y="2760695"/>
                </a:lnTo>
                <a:lnTo>
                  <a:pt x="2302973" y="2753622"/>
                </a:lnTo>
                <a:close/>
              </a:path>
              <a:path w="3004820" h="3004820">
                <a:moveTo>
                  <a:pt x="2303144" y="2753512"/>
                </a:moveTo>
                <a:lnTo>
                  <a:pt x="2302973" y="2753622"/>
                </a:lnTo>
                <a:lnTo>
                  <a:pt x="2307629" y="2760695"/>
                </a:lnTo>
                <a:lnTo>
                  <a:pt x="2303144" y="2753512"/>
                </a:lnTo>
                <a:close/>
              </a:path>
              <a:path w="3004820" h="3004820">
                <a:moveTo>
                  <a:pt x="2333939" y="2753512"/>
                </a:moveTo>
                <a:lnTo>
                  <a:pt x="2303144" y="2753512"/>
                </a:lnTo>
                <a:lnTo>
                  <a:pt x="2307629" y="2760695"/>
                </a:lnTo>
                <a:lnTo>
                  <a:pt x="2323025" y="2760695"/>
                </a:lnTo>
                <a:lnTo>
                  <a:pt x="2333939" y="2753512"/>
                </a:lnTo>
                <a:close/>
              </a:path>
              <a:path w="3004820" h="3004820">
                <a:moveTo>
                  <a:pt x="2325277" y="2738942"/>
                </a:moveTo>
                <a:lnTo>
                  <a:pt x="2303075" y="2753555"/>
                </a:lnTo>
                <a:lnTo>
                  <a:pt x="2333939" y="2753512"/>
                </a:lnTo>
                <a:lnTo>
                  <a:pt x="2334586" y="2753086"/>
                </a:lnTo>
                <a:lnTo>
                  <a:pt x="2325277" y="2738942"/>
                </a:lnTo>
                <a:close/>
              </a:path>
              <a:path w="3004820" h="3004820">
                <a:moveTo>
                  <a:pt x="2178679" y="2825074"/>
                </a:moveTo>
                <a:lnTo>
                  <a:pt x="2165137" y="2831804"/>
                </a:lnTo>
                <a:lnTo>
                  <a:pt x="2172672" y="2846967"/>
                </a:lnTo>
                <a:lnTo>
                  <a:pt x="2186296" y="2840198"/>
                </a:lnTo>
                <a:lnTo>
                  <a:pt x="2200670" y="2832615"/>
                </a:lnTo>
                <a:lnTo>
                  <a:pt x="2182529" y="2832615"/>
                </a:lnTo>
                <a:lnTo>
                  <a:pt x="2178578" y="2825127"/>
                </a:lnTo>
                <a:close/>
              </a:path>
              <a:path w="3004820" h="3004820">
                <a:moveTo>
                  <a:pt x="2178761" y="2825033"/>
                </a:moveTo>
                <a:lnTo>
                  <a:pt x="2178578" y="2825127"/>
                </a:lnTo>
                <a:lnTo>
                  <a:pt x="2182529" y="2832615"/>
                </a:lnTo>
                <a:lnTo>
                  <a:pt x="2178761" y="2825033"/>
                </a:lnTo>
                <a:close/>
              </a:path>
              <a:path w="3004820" h="3004820">
                <a:moveTo>
                  <a:pt x="2215042" y="2825033"/>
                </a:moveTo>
                <a:lnTo>
                  <a:pt x="2178761" y="2825033"/>
                </a:lnTo>
                <a:lnTo>
                  <a:pt x="2182529" y="2832615"/>
                </a:lnTo>
                <a:lnTo>
                  <a:pt x="2200670" y="2832615"/>
                </a:lnTo>
                <a:lnTo>
                  <a:pt x="2215042" y="2825033"/>
                </a:lnTo>
                <a:close/>
              </a:path>
              <a:path w="3004820" h="3004820">
                <a:moveTo>
                  <a:pt x="2210463" y="2808303"/>
                </a:moveTo>
                <a:lnTo>
                  <a:pt x="2178679" y="2825074"/>
                </a:lnTo>
                <a:lnTo>
                  <a:pt x="2215042" y="2825033"/>
                </a:lnTo>
                <a:lnTo>
                  <a:pt x="2218461" y="2823230"/>
                </a:lnTo>
                <a:lnTo>
                  <a:pt x="2231861" y="2815742"/>
                </a:lnTo>
                <a:lnTo>
                  <a:pt x="2214510" y="2815742"/>
                </a:lnTo>
                <a:lnTo>
                  <a:pt x="2210379" y="2808350"/>
                </a:lnTo>
                <a:close/>
              </a:path>
              <a:path w="3004820" h="3004820">
                <a:moveTo>
                  <a:pt x="2210559" y="2808253"/>
                </a:moveTo>
                <a:lnTo>
                  <a:pt x="2210379" y="2808350"/>
                </a:lnTo>
                <a:lnTo>
                  <a:pt x="2214510" y="2815742"/>
                </a:lnTo>
                <a:lnTo>
                  <a:pt x="2210559" y="2808253"/>
                </a:lnTo>
                <a:close/>
              </a:path>
              <a:path w="3004820" h="3004820">
                <a:moveTo>
                  <a:pt x="2229067" y="2808253"/>
                </a:moveTo>
                <a:lnTo>
                  <a:pt x="2210559" y="2808253"/>
                </a:lnTo>
                <a:lnTo>
                  <a:pt x="2214510" y="2815742"/>
                </a:lnTo>
                <a:lnTo>
                  <a:pt x="2231861" y="2815742"/>
                </a:lnTo>
                <a:lnTo>
                  <a:pt x="2232922" y="2815149"/>
                </a:lnTo>
                <a:lnTo>
                  <a:pt x="2229067" y="2808253"/>
                </a:lnTo>
                <a:close/>
              </a:path>
              <a:path w="3004820" h="3004820">
                <a:moveTo>
                  <a:pt x="2224660" y="2800369"/>
                </a:moveTo>
                <a:lnTo>
                  <a:pt x="2210463" y="2808303"/>
                </a:lnTo>
                <a:lnTo>
                  <a:pt x="2229067" y="2808253"/>
                </a:lnTo>
                <a:lnTo>
                  <a:pt x="2224660" y="2800369"/>
                </a:lnTo>
                <a:close/>
              </a:path>
              <a:path w="3004820" h="3004820">
                <a:moveTo>
                  <a:pt x="2080626" y="2870850"/>
                </a:moveTo>
                <a:lnTo>
                  <a:pt x="2057667" y="2880230"/>
                </a:lnTo>
                <a:lnTo>
                  <a:pt x="2064072" y="2895906"/>
                </a:lnTo>
                <a:lnTo>
                  <a:pt x="2087121" y="2886489"/>
                </a:lnTo>
                <a:lnTo>
                  <a:pt x="2105039" y="2878651"/>
                </a:lnTo>
                <a:lnTo>
                  <a:pt x="2083918" y="2878651"/>
                </a:lnTo>
                <a:lnTo>
                  <a:pt x="2080525" y="2870894"/>
                </a:lnTo>
                <a:close/>
              </a:path>
              <a:path w="3004820" h="3004820">
                <a:moveTo>
                  <a:pt x="2080717" y="2870813"/>
                </a:moveTo>
                <a:lnTo>
                  <a:pt x="2080525" y="2870894"/>
                </a:lnTo>
                <a:lnTo>
                  <a:pt x="2083918" y="2878651"/>
                </a:lnTo>
                <a:lnTo>
                  <a:pt x="2080717" y="2870813"/>
                </a:lnTo>
                <a:close/>
              </a:path>
              <a:path w="3004820" h="3004820">
                <a:moveTo>
                  <a:pt x="2122813" y="2870813"/>
                </a:moveTo>
                <a:lnTo>
                  <a:pt x="2080717" y="2870813"/>
                </a:lnTo>
                <a:lnTo>
                  <a:pt x="2083918" y="2878651"/>
                </a:lnTo>
                <a:lnTo>
                  <a:pt x="2105039" y="2878651"/>
                </a:lnTo>
                <a:lnTo>
                  <a:pt x="2120614" y="2871839"/>
                </a:lnTo>
                <a:lnTo>
                  <a:pt x="2122813" y="2870813"/>
                </a:lnTo>
                <a:close/>
              </a:path>
              <a:path w="3004820" h="3004820">
                <a:moveTo>
                  <a:pt x="2113779" y="2856346"/>
                </a:moveTo>
                <a:lnTo>
                  <a:pt x="2080626" y="2870850"/>
                </a:lnTo>
                <a:lnTo>
                  <a:pt x="2122813" y="2870813"/>
                </a:lnTo>
                <a:lnTo>
                  <a:pt x="2126679" y="2869010"/>
                </a:lnTo>
                <a:lnTo>
                  <a:pt x="2124378" y="2864082"/>
                </a:lnTo>
                <a:lnTo>
                  <a:pt x="2117220" y="2864082"/>
                </a:lnTo>
                <a:lnTo>
                  <a:pt x="2113639" y="2856411"/>
                </a:lnTo>
                <a:lnTo>
                  <a:pt x="2113779" y="2856346"/>
                </a:lnTo>
                <a:close/>
              </a:path>
              <a:path w="3004820" h="3004820">
                <a:moveTo>
                  <a:pt x="2113827" y="2856325"/>
                </a:moveTo>
                <a:lnTo>
                  <a:pt x="2113639" y="2856411"/>
                </a:lnTo>
                <a:lnTo>
                  <a:pt x="2117220" y="2864082"/>
                </a:lnTo>
                <a:lnTo>
                  <a:pt x="2113827" y="2856325"/>
                </a:lnTo>
                <a:close/>
              </a:path>
              <a:path w="3004820" h="3004820">
                <a:moveTo>
                  <a:pt x="2120756" y="2856325"/>
                </a:moveTo>
                <a:lnTo>
                  <a:pt x="2113827" y="2856325"/>
                </a:lnTo>
                <a:lnTo>
                  <a:pt x="2117220" y="2864082"/>
                </a:lnTo>
                <a:lnTo>
                  <a:pt x="2124378" y="2864082"/>
                </a:lnTo>
                <a:lnTo>
                  <a:pt x="2120756" y="2856325"/>
                </a:lnTo>
                <a:close/>
              </a:path>
              <a:path w="3004820" h="3004820">
                <a:moveTo>
                  <a:pt x="2119515" y="2853667"/>
                </a:moveTo>
                <a:lnTo>
                  <a:pt x="2113779" y="2856346"/>
                </a:lnTo>
                <a:lnTo>
                  <a:pt x="2120756" y="2856325"/>
                </a:lnTo>
                <a:lnTo>
                  <a:pt x="2119515" y="2853667"/>
                </a:lnTo>
                <a:close/>
              </a:path>
              <a:path w="3004820" h="3004820">
                <a:moveTo>
                  <a:pt x="1978856" y="2909534"/>
                </a:moveTo>
                <a:lnTo>
                  <a:pt x="1946696" y="2919975"/>
                </a:lnTo>
                <a:lnTo>
                  <a:pt x="1951925" y="2936081"/>
                </a:lnTo>
                <a:lnTo>
                  <a:pt x="1984174" y="2925611"/>
                </a:lnTo>
                <a:lnTo>
                  <a:pt x="2007042" y="2917558"/>
                </a:lnTo>
                <a:lnTo>
                  <a:pt x="1981559" y="2917558"/>
                </a:lnTo>
                <a:lnTo>
                  <a:pt x="1978747" y="2909572"/>
                </a:lnTo>
                <a:close/>
              </a:path>
              <a:path w="3004820" h="3004820">
                <a:moveTo>
                  <a:pt x="1978945" y="2909505"/>
                </a:moveTo>
                <a:lnTo>
                  <a:pt x="1978747" y="2909572"/>
                </a:lnTo>
                <a:lnTo>
                  <a:pt x="1981559" y="2917558"/>
                </a:lnTo>
                <a:lnTo>
                  <a:pt x="1978945" y="2909505"/>
                </a:lnTo>
                <a:close/>
              </a:path>
              <a:path w="3004820" h="3004820">
                <a:moveTo>
                  <a:pt x="2014588" y="2909505"/>
                </a:moveTo>
                <a:lnTo>
                  <a:pt x="1978945" y="2909505"/>
                </a:lnTo>
                <a:lnTo>
                  <a:pt x="1981559" y="2917558"/>
                </a:lnTo>
                <a:lnTo>
                  <a:pt x="2007042" y="2917558"/>
                </a:lnTo>
                <a:lnTo>
                  <a:pt x="2016278" y="2914305"/>
                </a:lnTo>
                <a:lnTo>
                  <a:pt x="2014588" y="2909505"/>
                </a:lnTo>
                <a:close/>
              </a:path>
              <a:path w="3004820" h="3004820">
                <a:moveTo>
                  <a:pt x="2010653" y="2898334"/>
                </a:moveTo>
                <a:lnTo>
                  <a:pt x="1978856" y="2909534"/>
                </a:lnTo>
                <a:lnTo>
                  <a:pt x="2014588" y="2909505"/>
                </a:lnTo>
                <a:lnTo>
                  <a:pt x="2010653" y="2898334"/>
                </a:lnTo>
                <a:close/>
              </a:path>
              <a:path w="3004820" h="3004820">
                <a:moveTo>
                  <a:pt x="1837909" y="2949542"/>
                </a:moveTo>
                <a:lnTo>
                  <a:pt x="1833092" y="2950592"/>
                </a:lnTo>
                <a:lnTo>
                  <a:pt x="1836694" y="2967137"/>
                </a:lnTo>
                <a:lnTo>
                  <a:pt x="1841597" y="2966069"/>
                </a:lnTo>
                <a:lnTo>
                  <a:pt x="1875510" y="2957796"/>
                </a:lnTo>
                <a:lnTo>
                  <a:pt x="1839796" y="2957796"/>
                </a:lnTo>
                <a:lnTo>
                  <a:pt x="1838011" y="2950481"/>
                </a:lnTo>
                <a:lnTo>
                  <a:pt x="1837909" y="2949542"/>
                </a:lnTo>
                <a:close/>
              </a:path>
              <a:path w="3004820" h="3004820">
                <a:moveTo>
                  <a:pt x="1837996" y="2949524"/>
                </a:moveTo>
                <a:lnTo>
                  <a:pt x="1837789" y="2949572"/>
                </a:lnTo>
                <a:lnTo>
                  <a:pt x="1839796" y="2957796"/>
                </a:lnTo>
                <a:lnTo>
                  <a:pt x="1837996" y="2949524"/>
                </a:lnTo>
                <a:close/>
              </a:path>
              <a:path w="3004820" h="3004820">
                <a:moveTo>
                  <a:pt x="1902517" y="2949524"/>
                </a:moveTo>
                <a:lnTo>
                  <a:pt x="1837996" y="2949524"/>
                </a:lnTo>
                <a:lnTo>
                  <a:pt x="1839796" y="2957796"/>
                </a:lnTo>
                <a:lnTo>
                  <a:pt x="1875510" y="2957796"/>
                </a:lnTo>
                <a:lnTo>
                  <a:pt x="1877775" y="2957244"/>
                </a:lnTo>
                <a:lnTo>
                  <a:pt x="1902776" y="2950481"/>
                </a:lnTo>
                <a:lnTo>
                  <a:pt x="1902517" y="2949524"/>
                </a:lnTo>
                <a:close/>
              </a:path>
              <a:path w="3004820" h="3004820">
                <a:moveTo>
                  <a:pt x="1873639" y="2940824"/>
                </a:moveTo>
                <a:lnTo>
                  <a:pt x="1837909" y="2949542"/>
                </a:lnTo>
                <a:lnTo>
                  <a:pt x="1902517" y="2949524"/>
                </a:lnTo>
                <a:lnTo>
                  <a:pt x="1902380" y="2949020"/>
                </a:lnTo>
                <a:lnTo>
                  <a:pt x="1875768" y="2949020"/>
                </a:lnTo>
                <a:lnTo>
                  <a:pt x="1873557" y="2940846"/>
                </a:lnTo>
                <a:close/>
              </a:path>
              <a:path w="3004820" h="3004820">
                <a:moveTo>
                  <a:pt x="1873761" y="2940794"/>
                </a:moveTo>
                <a:lnTo>
                  <a:pt x="1873557" y="2940846"/>
                </a:lnTo>
                <a:lnTo>
                  <a:pt x="1875768" y="2949020"/>
                </a:lnTo>
                <a:lnTo>
                  <a:pt x="1873761" y="2940794"/>
                </a:lnTo>
                <a:close/>
              </a:path>
              <a:path w="3004820" h="3004820">
                <a:moveTo>
                  <a:pt x="1900154" y="2940794"/>
                </a:moveTo>
                <a:lnTo>
                  <a:pt x="1873761" y="2940794"/>
                </a:lnTo>
                <a:lnTo>
                  <a:pt x="1875768" y="2949020"/>
                </a:lnTo>
                <a:lnTo>
                  <a:pt x="1902380" y="2949020"/>
                </a:lnTo>
                <a:lnTo>
                  <a:pt x="1900154" y="2940794"/>
                </a:lnTo>
                <a:close/>
              </a:path>
              <a:path w="3004820" h="3004820">
                <a:moveTo>
                  <a:pt x="1898352" y="2934136"/>
                </a:moveTo>
                <a:lnTo>
                  <a:pt x="1873639" y="2940824"/>
                </a:lnTo>
                <a:lnTo>
                  <a:pt x="1900154" y="2940794"/>
                </a:lnTo>
                <a:lnTo>
                  <a:pt x="1898352" y="2934136"/>
                </a:lnTo>
                <a:close/>
              </a:path>
              <a:path w="3004820" h="3004820">
                <a:moveTo>
                  <a:pt x="1728674" y="2970464"/>
                </a:moveTo>
                <a:lnTo>
                  <a:pt x="1717203" y="2972069"/>
                </a:lnTo>
                <a:lnTo>
                  <a:pt x="1719550" y="2988839"/>
                </a:lnTo>
                <a:lnTo>
                  <a:pt x="1731095" y="2987224"/>
                </a:lnTo>
                <a:lnTo>
                  <a:pt x="1768245" y="2981072"/>
                </a:lnTo>
                <a:lnTo>
                  <a:pt x="1779904" y="2978839"/>
                </a:lnTo>
                <a:lnTo>
                  <a:pt x="1729921" y="2978839"/>
                </a:lnTo>
                <a:lnTo>
                  <a:pt x="1728537" y="2970486"/>
                </a:lnTo>
                <a:lnTo>
                  <a:pt x="1728674" y="2970464"/>
                </a:lnTo>
                <a:close/>
              </a:path>
              <a:path w="3004820" h="3004820">
                <a:moveTo>
                  <a:pt x="1728748" y="2970453"/>
                </a:moveTo>
                <a:lnTo>
                  <a:pt x="1728537" y="2970486"/>
                </a:lnTo>
                <a:lnTo>
                  <a:pt x="1729921" y="2978839"/>
                </a:lnTo>
                <a:lnTo>
                  <a:pt x="1728748" y="2970453"/>
                </a:lnTo>
                <a:close/>
              </a:path>
              <a:path w="3004820" h="3004820">
                <a:moveTo>
                  <a:pt x="1766427" y="2970453"/>
                </a:moveTo>
                <a:lnTo>
                  <a:pt x="1728748" y="2970453"/>
                </a:lnTo>
                <a:lnTo>
                  <a:pt x="1729921" y="2978839"/>
                </a:lnTo>
                <a:lnTo>
                  <a:pt x="1779904" y="2978839"/>
                </a:lnTo>
                <a:lnTo>
                  <a:pt x="1786755" y="2977527"/>
                </a:lnTo>
                <a:lnTo>
                  <a:pt x="1785834" y="2972719"/>
                </a:lnTo>
                <a:lnTo>
                  <a:pt x="1766862" y="2972719"/>
                </a:lnTo>
                <a:lnTo>
                  <a:pt x="1766427" y="2970453"/>
                </a:lnTo>
                <a:close/>
              </a:path>
              <a:path w="3004820" h="3004820">
                <a:moveTo>
                  <a:pt x="1765477" y="2964366"/>
                </a:moveTo>
                <a:lnTo>
                  <a:pt x="1765268" y="2964403"/>
                </a:lnTo>
                <a:lnTo>
                  <a:pt x="1766862" y="2972719"/>
                </a:lnTo>
                <a:lnTo>
                  <a:pt x="1765477" y="2964366"/>
                </a:lnTo>
                <a:close/>
              </a:path>
              <a:path w="3004820" h="3004820">
                <a:moveTo>
                  <a:pt x="1784233" y="2964366"/>
                </a:moveTo>
                <a:lnTo>
                  <a:pt x="1765477" y="2964366"/>
                </a:lnTo>
                <a:lnTo>
                  <a:pt x="1766862" y="2972719"/>
                </a:lnTo>
                <a:lnTo>
                  <a:pt x="1785834" y="2972719"/>
                </a:lnTo>
                <a:lnTo>
                  <a:pt x="1784233" y="2964366"/>
                </a:lnTo>
                <a:close/>
              </a:path>
              <a:path w="3004820" h="3004820">
                <a:moveTo>
                  <a:pt x="1765349" y="2964387"/>
                </a:moveTo>
                <a:lnTo>
                  <a:pt x="1728674" y="2970464"/>
                </a:lnTo>
                <a:lnTo>
                  <a:pt x="1766427" y="2970453"/>
                </a:lnTo>
                <a:lnTo>
                  <a:pt x="1765268" y="2964403"/>
                </a:lnTo>
                <a:close/>
              </a:path>
              <a:path w="3004820" h="3004820">
                <a:moveTo>
                  <a:pt x="1783568" y="2960897"/>
                </a:moveTo>
                <a:lnTo>
                  <a:pt x="1765349" y="2964387"/>
                </a:lnTo>
                <a:lnTo>
                  <a:pt x="1765477" y="2964366"/>
                </a:lnTo>
                <a:lnTo>
                  <a:pt x="1784233" y="2964366"/>
                </a:lnTo>
                <a:lnTo>
                  <a:pt x="1783568" y="2960897"/>
                </a:lnTo>
                <a:close/>
              </a:path>
              <a:path w="3004820" h="3004820">
                <a:moveTo>
                  <a:pt x="1616722" y="2983252"/>
                </a:moveTo>
                <a:lnTo>
                  <a:pt x="1599986" y="2984313"/>
                </a:lnTo>
                <a:lnTo>
                  <a:pt x="1601057" y="3001213"/>
                </a:lnTo>
                <a:lnTo>
                  <a:pt x="1617888" y="3000146"/>
                </a:lnTo>
                <a:lnTo>
                  <a:pt x="1655904" y="2996773"/>
                </a:lnTo>
                <a:lnTo>
                  <a:pt x="1668950" y="2995284"/>
                </a:lnTo>
                <a:lnTo>
                  <a:pt x="1668540" y="2991697"/>
                </a:lnTo>
                <a:lnTo>
                  <a:pt x="1617353" y="2991697"/>
                </a:lnTo>
                <a:lnTo>
                  <a:pt x="1616697" y="2984313"/>
                </a:lnTo>
                <a:lnTo>
                  <a:pt x="1616722" y="2983252"/>
                </a:lnTo>
                <a:close/>
              </a:path>
              <a:path w="3004820" h="3004820">
                <a:moveTo>
                  <a:pt x="1616817" y="2983246"/>
                </a:moveTo>
                <a:lnTo>
                  <a:pt x="1616697" y="2984313"/>
                </a:lnTo>
                <a:lnTo>
                  <a:pt x="1617353" y="2991697"/>
                </a:lnTo>
                <a:lnTo>
                  <a:pt x="1616817" y="2983246"/>
                </a:lnTo>
                <a:close/>
              </a:path>
              <a:path w="3004820" h="3004820">
                <a:moveTo>
                  <a:pt x="1654573" y="2983246"/>
                </a:moveTo>
                <a:lnTo>
                  <a:pt x="1616817" y="2983246"/>
                </a:lnTo>
                <a:lnTo>
                  <a:pt x="1617353" y="2991697"/>
                </a:lnTo>
                <a:lnTo>
                  <a:pt x="1668540" y="2991697"/>
                </a:lnTo>
                <a:lnTo>
                  <a:pt x="1668156" y="2988339"/>
                </a:lnTo>
                <a:lnTo>
                  <a:pt x="1655155" y="2988339"/>
                </a:lnTo>
                <a:lnTo>
                  <a:pt x="1654573" y="2983246"/>
                </a:lnTo>
                <a:close/>
              </a:path>
              <a:path w="3004820" h="3004820">
                <a:moveTo>
                  <a:pt x="1654407" y="2979906"/>
                </a:moveTo>
                <a:lnTo>
                  <a:pt x="1654194" y="2979928"/>
                </a:lnTo>
                <a:lnTo>
                  <a:pt x="1655155" y="2988339"/>
                </a:lnTo>
                <a:lnTo>
                  <a:pt x="1654407" y="2979906"/>
                </a:lnTo>
                <a:close/>
              </a:path>
              <a:path w="3004820" h="3004820">
                <a:moveTo>
                  <a:pt x="1667192" y="2979906"/>
                </a:moveTo>
                <a:lnTo>
                  <a:pt x="1654407" y="2979906"/>
                </a:lnTo>
                <a:lnTo>
                  <a:pt x="1655155" y="2988339"/>
                </a:lnTo>
                <a:lnTo>
                  <a:pt x="1668156" y="2988339"/>
                </a:lnTo>
                <a:lnTo>
                  <a:pt x="1667192" y="2979906"/>
                </a:lnTo>
                <a:close/>
              </a:path>
              <a:path w="3004820" h="3004820">
                <a:moveTo>
                  <a:pt x="1654297" y="2979916"/>
                </a:moveTo>
                <a:lnTo>
                  <a:pt x="1616722" y="2983252"/>
                </a:lnTo>
                <a:lnTo>
                  <a:pt x="1654573" y="2983246"/>
                </a:lnTo>
                <a:lnTo>
                  <a:pt x="1654194" y="2979928"/>
                </a:lnTo>
                <a:close/>
              </a:path>
              <a:path w="3004820" h="3004820">
                <a:moveTo>
                  <a:pt x="1667027" y="2978461"/>
                </a:moveTo>
                <a:lnTo>
                  <a:pt x="1654297" y="2979916"/>
                </a:lnTo>
                <a:lnTo>
                  <a:pt x="1667192" y="2979906"/>
                </a:lnTo>
                <a:lnTo>
                  <a:pt x="1667027" y="2978461"/>
                </a:lnTo>
                <a:close/>
              </a:path>
              <a:path w="3004820" h="3004820">
                <a:moveTo>
                  <a:pt x="1482170" y="2987329"/>
                </a:moveTo>
                <a:lnTo>
                  <a:pt x="1481956" y="3004261"/>
                </a:lnTo>
                <a:lnTo>
                  <a:pt x="1502302" y="3004519"/>
                </a:lnTo>
                <a:lnTo>
                  <a:pt x="1541075" y="3004031"/>
                </a:lnTo>
                <a:lnTo>
                  <a:pt x="1550107" y="3003690"/>
                </a:lnTo>
                <a:lnTo>
                  <a:pt x="1549816" y="2996053"/>
                </a:lnTo>
                <a:lnTo>
                  <a:pt x="1502408" y="2996053"/>
                </a:lnTo>
                <a:lnTo>
                  <a:pt x="1502408" y="2987586"/>
                </a:lnTo>
                <a:lnTo>
                  <a:pt x="1482170" y="2987329"/>
                </a:lnTo>
                <a:close/>
              </a:path>
              <a:path w="3004820" h="3004820">
                <a:moveTo>
                  <a:pt x="1540790" y="2987099"/>
                </a:moveTo>
                <a:lnTo>
                  <a:pt x="1502408" y="2987586"/>
                </a:lnTo>
                <a:lnTo>
                  <a:pt x="1502408" y="2996053"/>
                </a:lnTo>
                <a:lnTo>
                  <a:pt x="1549816" y="2996053"/>
                </a:lnTo>
                <a:lnTo>
                  <a:pt x="1549798" y="2995564"/>
                </a:lnTo>
                <a:lnTo>
                  <a:pt x="1540968" y="2995564"/>
                </a:lnTo>
                <a:lnTo>
                  <a:pt x="1540647" y="2987104"/>
                </a:lnTo>
                <a:lnTo>
                  <a:pt x="1540790" y="2987099"/>
                </a:lnTo>
                <a:close/>
              </a:path>
              <a:path w="3004820" h="3004820">
                <a:moveTo>
                  <a:pt x="1540860" y="2987098"/>
                </a:moveTo>
                <a:lnTo>
                  <a:pt x="1540665" y="2987587"/>
                </a:lnTo>
                <a:lnTo>
                  <a:pt x="1540968" y="2995564"/>
                </a:lnTo>
                <a:lnTo>
                  <a:pt x="1540860" y="2987098"/>
                </a:lnTo>
                <a:close/>
              </a:path>
              <a:path w="3004820" h="3004820">
                <a:moveTo>
                  <a:pt x="1549476" y="2987098"/>
                </a:moveTo>
                <a:lnTo>
                  <a:pt x="1540860" y="2987098"/>
                </a:lnTo>
                <a:lnTo>
                  <a:pt x="1540968" y="2995564"/>
                </a:lnTo>
                <a:lnTo>
                  <a:pt x="1549798" y="2995564"/>
                </a:lnTo>
                <a:lnTo>
                  <a:pt x="1549476" y="2987098"/>
                </a:lnTo>
                <a:close/>
              </a:path>
              <a:path w="3004820" h="3004820">
                <a:moveTo>
                  <a:pt x="1549463" y="2986769"/>
                </a:moveTo>
                <a:lnTo>
                  <a:pt x="1540790" y="2987099"/>
                </a:lnTo>
                <a:lnTo>
                  <a:pt x="1549476" y="2987098"/>
                </a:lnTo>
                <a:lnTo>
                  <a:pt x="1549463" y="2986769"/>
                </a:lnTo>
                <a:close/>
              </a:path>
              <a:path w="3004820" h="3004820">
                <a:moveTo>
                  <a:pt x="1364477" y="2981154"/>
                </a:moveTo>
                <a:lnTo>
                  <a:pt x="1362979" y="2998022"/>
                </a:lnTo>
                <a:lnTo>
                  <a:pt x="1386715" y="3000129"/>
                </a:lnTo>
                <a:lnTo>
                  <a:pt x="1424994" y="3002558"/>
                </a:lnTo>
                <a:lnTo>
                  <a:pt x="1430966" y="3002787"/>
                </a:lnTo>
                <a:lnTo>
                  <a:pt x="1431296" y="2994108"/>
                </a:lnTo>
                <a:lnTo>
                  <a:pt x="1425530" y="2994108"/>
                </a:lnTo>
                <a:lnTo>
                  <a:pt x="1425622" y="2991697"/>
                </a:lnTo>
                <a:lnTo>
                  <a:pt x="1387463" y="2991697"/>
                </a:lnTo>
                <a:lnTo>
                  <a:pt x="1387998" y="2983263"/>
                </a:lnTo>
                <a:lnTo>
                  <a:pt x="1364477" y="2981154"/>
                </a:lnTo>
                <a:close/>
              </a:path>
              <a:path w="3004820" h="3004820">
                <a:moveTo>
                  <a:pt x="1425851" y="2985648"/>
                </a:moveTo>
                <a:lnTo>
                  <a:pt x="1425530" y="2994108"/>
                </a:lnTo>
                <a:lnTo>
                  <a:pt x="1426066" y="2985659"/>
                </a:lnTo>
                <a:lnTo>
                  <a:pt x="1425851" y="2985648"/>
                </a:lnTo>
                <a:close/>
              </a:path>
              <a:path w="3004820" h="3004820">
                <a:moveTo>
                  <a:pt x="1425937" y="2985651"/>
                </a:moveTo>
                <a:lnTo>
                  <a:pt x="1426053" y="2985866"/>
                </a:lnTo>
                <a:lnTo>
                  <a:pt x="1425530" y="2994108"/>
                </a:lnTo>
                <a:lnTo>
                  <a:pt x="1431296" y="2994108"/>
                </a:lnTo>
                <a:lnTo>
                  <a:pt x="1431610" y="2985866"/>
                </a:lnTo>
                <a:lnTo>
                  <a:pt x="1425937" y="2985651"/>
                </a:lnTo>
                <a:close/>
              </a:path>
              <a:path w="3004820" h="3004820">
                <a:moveTo>
                  <a:pt x="1387999" y="2983246"/>
                </a:moveTo>
                <a:lnTo>
                  <a:pt x="1387463" y="2991697"/>
                </a:lnTo>
                <a:lnTo>
                  <a:pt x="1388000" y="2985648"/>
                </a:lnTo>
                <a:lnTo>
                  <a:pt x="1387999" y="2983246"/>
                </a:lnTo>
                <a:close/>
              </a:path>
              <a:path w="3004820" h="3004820">
                <a:moveTo>
                  <a:pt x="1388095" y="2983252"/>
                </a:moveTo>
                <a:lnTo>
                  <a:pt x="1387463" y="2991697"/>
                </a:lnTo>
                <a:lnTo>
                  <a:pt x="1425622" y="2991697"/>
                </a:lnTo>
                <a:lnTo>
                  <a:pt x="1425843" y="2985866"/>
                </a:lnTo>
                <a:lnTo>
                  <a:pt x="1425886" y="2985648"/>
                </a:lnTo>
                <a:lnTo>
                  <a:pt x="1388095" y="2983252"/>
                </a:lnTo>
                <a:close/>
              </a:path>
              <a:path w="3004820" h="3004820">
                <a:moveTo>
                  <a:pt x="1425886" y="2985648"/>
                </a:moveTo>
                <a:close/>
              </a:path>
              <a:path w="3004820" h="3004820">
                <a:moveTo>
                  <a:pt x="1388026" y="2983246"/>
                </a:moveTo>
                <a:close/>
              </a:path>
              <a:path w="3004820" h="3004820">
                <a:moveTo>
                  <a:pt x="1247632" y="2965739"/>
                </a:moveTo>
                <a:lnTo>
                  <a:pt x="1244864" y="2982445"/>
                </a:lnTo>
                <a:lnTo>
                  <a:pt x="1273511" y="2987192"/>
                </a:lnTo>
                <a:lnTo>
                  <a:pt x="1310961" y="2992434"/>
                </a:lnTo>
                <a:lnTo>
                  <a:pt x="1312259" y="2992586"/>
                </a:lnTo>
                <a:lnTo>
                  <a:pt x="1313235" y="2984050"/>
                </a:lnTo>
                <a:lnTo>
                  <a:pt x="1312134" y="2984050"/>
                </a:lnTo>
                <a:lnTo>
                  <a:pt x="1312730" y="2978839"/>
                </a:lnTo>
                <a:lnTo>
                  <a:pt x="1274895" y="2978839"/>
                </a:lnTo>
                <a:lnTo>
                  <a:pt x="1276080" y="2970453"/>
                </a:lnTo>
                <a:lnTo>
                  <a:pt x="1247632" y="2965739"/>
                </a:lnTo>
                <a:close/>
              </a:path>
              <a:path w="3004820" h="3004820">
                <a:moveTo>
                  <a:pt x="1313096" y="2975637"/>
                </a:moveTo>
                <a:lnTo>
                  <a:pt x="1312134" y="2984050"/>
                </a:lnTo>
                <a:lnTo>
                  <a:pt x="1313294" y="2975762"/>
                </a:lnTo>
                <a:lnTo>
                  <a:pt x="1313096" y="2975637"/>
                </a:lnTo>
                <a:close/>
              </a:path>
              <a:path w="3004820" h="3004820">
                <a:moveTo>
                  <a:pt x="1313214" y="2975651"/>
                </a:moveTo>
                <a:lnTo>
                  <a:pt x="1312134" y="2984050"/>
                </a:lnTo>
                <a:lnTo>
                  <a:pt x="1313235" y="2984050"/>
                </a:lnTo>
                <a:lnTo>
                  <a:pt x="1314183" y="2975762"/>
                </a:lnTo>
                <a:lnTo>
                  <a:pt x="1313214" y="2975651"/>
                </a:lnTo>
                <a:close/>
              </a:path>
              <a:path w="3004820" h="3004820">
                <a:moveTo>
                  <a:pt x="1276069" y="2970453"/>
                </a:moveTo>
                <a:lnTo>
                  <a:pt x="1274895" y="2978839"/>
                </a:lnTo>
                <a:lnTo>
                  <a:pt x="1276280" y="2970486"/>
                </a:lnTo>
                <a:lnTo>
                  <a:pt x="1276069" y="2970453"/>
                </a:lnTo>
                <a:close/>
              </a:path>
              <a:path w="3004820" h="3004820">
                <a:moveTo>
                  <a:pt x="1276143" y="2970464"/>
                </a:moveTo>
                <a:lnTo>
                  <a:pt x="1276280" y="2970486"/>
                </a:lnTo>
                <a:lnTo>
                  <a:pt x="1274895" y="2978839"/>
                </a:lnTo>
                <a:lnTo>
                  <a:pt x="1312730" y="2978839"/>
                </a:lnTo>
                <a:lnTo>
                  <a:pt x="1313081" y="2975762"/>
                </a:lnTo>
                <a:lnTo>
                  <a:pt x="1276143" y="2970464"/>
                </a:lnTo>
                <a:close/>
              </a:path>
              <a:path w="3004820" h="3004820">
                <a:moveTo>
                  <a:pt x="1313117" y="2975637"/>
                </a:moveTo>
                <a:close/>
              </a:path>
              <a:path w="3004820" h="3004820">
                <a:moveTo>
                  <a:pt x="1276080" y="2970453"/>
                </a:moveTo>
                <a:close/>
              </a:path>
              <a:path w="3004820" h="3004820">
                <a:moveTo>
                  <a:pt x="1132368" y="2941114"/>
                </a:moveTo>
                <a:lnTo>
                  <a:pt x="1128354" y="2957564"/>
                </a:lnTo>
                <a:lnTo>
                  <a:pt x="1163013" y="2966022"/>
                </a:lnTo>
                <a:lnTo>
                  <a:pt x="1194542" y="2972889"/>
                </a:lnTo>
                <a:lnTo>
                  <a:pt x="1197829" y="2957796"/>
                </a:lnTo>
                <a:lnTo>
                  <a:pt x="1165020" y="2957796"/>
                </a:lnTo>
                <a:lnTo>
                  <a:pt x="1166830" y="2949524"/>
                </a:lnTo>
                <a:lnTo>
                  <a:pt x="1132368" y="2941114"/>
                </a:lnTo>
                <a:close/>
              </a:path>
              <a:path w="3004820" h="3004820">
                <a:moveTo>
                  <a:pt x="1166821" y="2949524"/>
                </a:moveTo>
                <a:lnTo>
                  <a:pt x="1165020" y="2957796"/>
                </a:lnTo>
                <a:lnTo>
                  <a:pt x="1167028" y="2949572"/>
                </a:lnTo>
                <a:lnTo>
                  <a:pt x="1166821" y="2949524"/>
                </a:lnTo>
                <a:close/>
              </a:path>
              <a:path w="3004820" h="3004820">
                <a:moveTo>
                  <a:pt x="1166907" y="2949542"/>
                </a:moveTo>
                <a:lnTo>
                  <a:pt x="1165020" y="2957796"/>
                </a:lnTo>
                <a:lnTo>
                  <a:pt x="1197829" y="2957796"/>
                </a:lnTo>
                <a:lnTo>
                  <a:pt x="1198145" y="2956344"/>
                </a:lnTo>
                <a:lnTo>
                  <a:pt x="1166907" y="2949542"/>
                </a:lnTo>
                <a:close/>
              </a:path>
              <a:path w="3004820" h="3004820">
                <a:moveTo>
                  <a:pt x="1166830" y="2949524"/>
                </a:moveTo>
                <a:close/>
              </a:path>
              <a:path w="3004820" h="3004820">
                <a:moveTo>
                  <a:pt x="1019666" y="2907317"/>
                </a:moveTo>
                <a:lnTo>
                  <a:pt x="1014041" y="2923288"/>
                </a:lnTo>
                <a:lnTo>
                  <a:pt x="1020444" y="2925544"/>
                </a:lnTo>
                <a:lnTo>
                  <a:pt x="1055541" y="2936941"/>
                </a:lnTo>
                <a:lnTo>
                  <a:pt x="1078988" y="2943918"/>
                </a:lnTo>
                <a:lnTo>
                  <a:pt x="1083459" y="2928887"/>
                </a:lnTo>
                <a:lnTo>
                  <a:pt x="1058155" y="2928887"/>
                </a:lnTo>
                <a:lnTo>
                  <a:pt x="1060578" y="2920772"/>
                </a:lnTo>
                <a:lnTo>
                  <a:pt x="1050677" y="2917558"/>
                </a:lnTo>
                <a:lnTo>
                  <a:pt x="1023258" y="2917558"/>
                </a:lnTo>
                <a:lnTo>
                  <a:pt x="1025878" y="2909505"/>
                </a:lnTo>
                <a:lnTo>
                  <a:pt x="1019666" y="2907317"/>
                </a:lnTo>
                <a:close/>
              </a:path>
              <a:path w="3004820" h="3004820">
                <a:moveTo>
                  <a:pt x="1060569" y="2920772"/>
                </a:moveTo>
                <a:lnTo>
                  <a:pt x="1058155" y="2928887"/>
                </a:lnTo>
                <a:lnTo>
                  <a:pt x="1060770" y="2920834"/>
                </a:lnTo>
                <a:lnTo>
                  <a:pt x="1060569" y="2920772"/>
                </a:lnTo>
                <a:close/>
              </a:path>
              <a:path w="3004820" h="3004820">
                <a:moveTo>
                  <a:pt x="1060676" y="2920804"/>
                </a:moveTo>
                <a:lnTo>
                  <a:pt x="1058155" y="2928887"/>
                </a:lnTo>
                <a:lnTo>
                  <a:pt x="1083459" y="2928887"/>
                </a:lnTo>
                <a:lnTo>
                  <a:pt x="1083816" y="2927687"/>
                </a:lnTo>
                <a:lnTo>
                  <a:pt x="1060676" y="2920804"/>
                </a:lnTo>
                <a:close/>
              </a:path>
              <a:path w="3004820" h="3004820">
                <a:moveTo>
                  <a:pt x="1060578" y="2920772"/>
                </a:moveTo>
                <a:close/>
              </a:path>
              <a:path w="3004820" h="3004820">
                <a:moveTo>
                  <a:pt x="1025871" y="2909505"/>
                </a:moveTo>
                <a:lnTo>
                  <a:pt x="1023258" y="2917558"/>
                </a:lnTo>
                <a:lnTo>
                  <a:pt x="1026069" y="2909572"/>
                </a:lnTo>
                <a:lnTo>
                  <a:pt x="1025871" y="2909505"/>
                </a:lnTo>
                <a:close/>
              </a:path>
              <a:path w="3004820" h="3004820">
                <a:moveTo>
                  <a:pt x="1025961" y="2909534"/>
                </a:moveTo>
                <a:lnTo>
                  <a:pt x="1023258" y="2917558"/>
                </a:lnTo>
                <a:lnTo>
                  <a:pt x="1050677" y="2917558"/>
                </a:lnTo>
                <a:lnTo>
                  <a:pt x="1025961" y="2909534"/>
                </a:lnTo>
                <a:close/>
              </a:path>
              <a:path w="3004820" h="3004820">
                <a:moveTo>
                  <a:pt x="1025878" y="2909505"/>
                </a:moveTo>
                <a:close/>
              </a:path>
              <a:path w="3004820" h="3004820">
                <a:moveTo>
                  <a:pt x="909820" y="2864563"/>
                </a:moveTo>
                <a:lnTo>
                  <a:pt x="903033" y="2880076"/>
                </a:lnTo>
                <a:lnTo>
                  <a:pt x="917505" y="2886407"/>
                </a:lnTo>
                <a:lnTo>
                  <a:pt x="951415" y="2900265"/>
                </a:lnTo>
                <a:lnTo>
                  <a:pt x="966108" y="2905853"/>
                </a:lnTo>
                <a:lnTo>
                  <a:pt x="971213" y="2892427"/>
                </a:lnTo>
                <a:lnTo>
                  <a:pt x="954617" y="2892427"/>
                </a:lnTo>
                <a:lnTo>
                  <a:pt x="957633" y="2884514"/>
                </a:lnTo>
                <a:lnTo>
                  <a:pt x="943285" y="2878651"/>
                </a:lnTo>
                <a:lnTo>
                  <a:pt x="920898" y="2878651"/>
                </a:lnTo>
                <a:lnTo>
                  <a:pt x="924106" y="2870813"/>
                </a:lnTo>
                <a:lnTo>
                  <a:pt x="909820" y="2864563"/>
                </a:lnTo>
                <a:close/>
              </a:path>
              <a:path w="3004820" h="3004820">
                <a:moveTo>
                  <a:pt x="957625" y="2884514"/>
                </a:moveTo>
                <a:lnTo>
                  <a:pt x="954617" y="2892427"/>
                </a:lnTo>
                <a:lnTo>
                  <a:pt x="957820" y="2884590"/>
                </a:lnTo>
                <a:lnTo>
                  <a:pt x="957625" y="2884514"/>
                </a:lnTo>
                <a:close/>
              </a:path>
              <a:path w="3004820" h="3004820">
                <a:moveTo>
                  <a:pt x="957737" y="2884556"/>
                </a:moveTo>
                <a:lnTo>
                  <a:pt x="954617" y="2892427"/>
                </a:lnTo>
                <a:lnTo>
                  <a:pt x="971213" y="2892427"/>
                </a:lnTo>
                <a:lnTo>
                  <a:pt x="972126" y="2890025"/>
                </a:lnTo>
                <a:lnTo>
                  <a:pt x="957737" y="2884556"/>
                </a:lnTo>
                <a:close/>
              </a:path>
              <a:path w="3004820" h="3004820">
                <a:moveTo>
                  <a:pt x="957633" y="2884514"/>
                </a:moveTo>
                <a:close/>
              </a:path>
              <a:path w="3004820" h="3004820">
                <a:moveTo>
                  <a:pt x="924100" y="2870813"/>
                </a:moveTo>
                <a:lnTo>
                  <a:pt x="920898" y="2878651"/>
                </a:lnTo>
                <a:lnTo>
                  <a:pt x="924292" y="2870894"/>
                </a:lnTo>
                <a:lnTo>
                  <a:pt x="924100" y="2870813"/>
                </a:lnTo>
                <a:close/>
              </a:path>
              <a:path w="3004820" h="3004820">
                <a:moveTo>
                  <a:pt x="924190" y="2870850"/>
                </a:moveTo>
                <a:lnTo>
                  <a:pt x="920898" y="2878651"/>
                </a:lnTo>
                <a:lnTo>
                  <a:pt x="943285" y="2878651"/>
                </a:lnTo>
                <a:lnTo>
                  <a:pt x="924190" y="2870850"/>
                </a:lnTo>
                <a:close/>
              </a:path>
              <a:path w="3004820" h="3004820">
                <a:moveTo>
                  <a:pt x="924106" y="2870813"/>
                </a:moveTo>
                <a:close/>
              </a:path>
              <a:path w="3004820" h="3004820">
                <a:moveTo>
                  <a:pt x="803702" y="2813236"/>
                </a:moveTo>
                <a:lnTo>
                  <a:pt x="795801" y="2828213"/>
                </a:lnTo>
                <a:lnTo>
                  <a:pt x="818337" y="2840104"/>
                </a:lnTo>
                <a:lnTo>
                  <a:pt x="850954" y="2856316"/>
                </a:lnTo>
                <a:lnTo>
                  <a:pt x="856607" y="2858957"/>
                </a:lnTo>
                <a:lnTo>
                  <a:pt x="861381" y="2848733"/>
                </a:lnTo>
                <a:lnTo>
                  <a:pt x="854722" y="2848733"/>
                </a:lnTo>
                <a:lnTo>
                  <a:pt x="858311" y="2841062"/>
                </a:lnTo>
                <a:lnTo>
                  <a:pt x="841313" y="2832615"/>
                </a:lnTo>
                <a:lnTo>
                  <a:pt x="822288" y="2832615"/>
                </a:lnTo>
                <a:lnTo>
                  <a:pt x="826061" y="2825033"/>
                </a:lnTo>
                <a:lnTo>
                  <a:pt x="803702" y="2813236"/>
                </a:lnTo>
                <a:close/>
              </a:path>
              <a:path w="3004820" h="3004820">
                <a:moveTo>
                  <a:pt x="858304" y="2841062"/>
                </a:moveTo>
                <a:lnTo>
                  <a:pt x="854722" y="2848733"/>
                </a:lnTo>
                <a:lnTo>
                  <a:pt x="858490" y="2841151"/>
                </a:lnTo>
                <a:lnTo>
                  <a:pt x="858304" y="2841062"/>
                </a:lnTo>
                <a:close/>
              </a:path>
              <a:path w="3004820" h="3004820">
                <a:moveTo>
                  <a:pt x="858433" y="2841122"/>
                </a:moveTo>
                <a:lnTo>
                  <a:pt x="854722" y="2848733"/>
                </a:lnTo>
                <a:lnTo>
                  <a:pt x="861381" y="2848733"/>
                </a:lnTo>
                <a:lnTo>
                  <a:pt x="863771" y="2843615"/>
                </a:lnTo>
                <a:lnTo>
                  <a:pt x="858433" y="2841122"/>
                </a:lnTo>
                <a:close/>
              </a:path>
              <a:path w="3004820" h="3004820">
                <a:moveTo>
                  <a:pt x="858311" y="2841062"/>
                </a:moveTo>
                <a:close/>
              </a:path>
              <a:path w="3004820" h="3004820">
                <a:moveTo>
                  <a:pt x="826056" y="2825033"/>
                </a:moveTo>
                <a:lnTo>
                  <a:pt x="822288" y="2832615"/>
                </a:lnTo>
                <a:lnTo>
                  <a:pt x="826239" y="2825127"/>
                </a:lnTo>
                <a:lnTo>
                  <a:pt x="826056" y="2825033"/>
                </a:lnTo>
                <a:close/>
              </a:path>
              <a:path w="3004820" h="3004820">
                <a:moveTo>
                  <a:pt x="826138" y="2825074"/>
                </a:moveTo>
                <a:lnTo>
                  <a:pt x="822288" y="2832615"/>
                </a:lnTo>
                <a:lnTo>
                  <a:pt x="841313" y="2832615"/>
                </a:lnTo>
                <a:lnTo>
                  <a:pt x="826138" y="2825074"/>
                </a:lnTo>
                <a:close/>
              </a:path>
              <a:path w="3004820" h="3004820">
                <a:moveTo>
                  <a:pt x="826061" y="2825033"/>
                </a:moveTo>
                <a:close/>
              </a:path>
              <a:path w="3004820" h="3004820">
                <a:moveTo>
                  <a:pt x="701959" y="2753692"/>
                </a:moveTo>
                <a:lnTo>
                  <a:pt x="692992" y="2768056"/>
                </a:lnTo>
                <a:lnTo>
                  <a:pt x="723261" y="2786951"/>
                </a:lnTo>
                <a:lnTo>
                  <a:pt x="751025" y="2803368"/>
                </a:lnTo>
                <a:lnTo>
                  <a:pt x="759642" y="2788792"/>
                </a:lnTo>
                <a:lnTo>
                  <a:pt x="744381" y="2779769"/>
                </a:lnTo>
                <a:lnTo>
                  <a:pt x="727744" y="2779769"/>
                </a:lnTo>
                <a:lnTo>
                  <a:pt x="732057" y="2772481"/>
                </a:lnTo>
                <a:lnTo>
                  <a:pt x="701959" y="2753692"/>
                </a:lnTo>
                <a:close/>
              </a:path>
              <a:path w="3004820" h="3004820">
                <a:moveTo>
                  <a:pt x="732053" y="2772481"/>
                </a:moveTo>
                <a:lnTo>
                  <a:pt x="727744" y="2779769"/>
                </a:lnTo>
                <a:lnTo>
                  <a:pt x="732228" y="2772587"/>
                </a:lnTo>
                <a:lnTo>
                  <a:pt x="732053" y="2772481"/>
                </a:lnTo>
                <a:close/>
              </a:path>
              <a:path w="3004820" h="3004820">
                <a:moveTo>
                  <a:pt x="732135" y="2772529"/>
                </a:moveTo>
                <a:lnTo>
                  <a:pt x="727744" y="2779769"/>
                </a:lnTo>
                <a:lnTo>
                  <a:pt x="744381" y="2779769"/>
                </a:lnTo>
                <a:lnTo>
                  <a:pt x="732135" y="2772529"/>
                </a:lnTo>
                <a:close/>
              </a:path>
              <a:path w="3004820" h="3004820">
                <a:moveTo>
                  <a:pt x="732057" y="2772481"/>
                </a:moveTo>
                <a:close/>
              </a:path>
              <a:path w="3004820" h="3004820">
                <a:moveTo>
                  <a:pt x="605509" y="2686253"/>
                </a:moveTo>
                <a:lnTo>
                  <a:pt x="595207" y="2699691"/>
                </a:lnTo>
                <a:lnTo>
                  <a:pt x="603407" y="2705978"/>
                </a:lnTo>
                <a:lnTo>
                  <a:pt x="632594" y="2727269"/>
                </a:lnTo>
                <a:lnTo>
                  <a:pt x="650408" y="2739621"/>
                </a:lnTo>
                <a:lnTo>
                  <a:pt x="660057" y="2725704"/>
                </a:lnTo>
                <a:lnTo>
                  <a:pt x="652444" y="2720427"/>
                </a:lnTo>
                <a:lnTo>
                  <a:pt x="637583" y="2720427"/>
                </a:lnTo>
                <a:lnTo>
                  <a:pt x="642411" y="2713469"/>
                </a:lnTo>
                <a:lnTo>
                  <a:pt x="622926" y="2699259"/>
                </a:lnTo>
                <a:lnTo>
                  <a:pt x="608558" y="2699259"/>
                </a:lnTo>
                <a:lnTo>
                  <a:pt x="613552" y="2692419"/>
                </a:lnTo>
                <a:lnTo>
                  <a:pt x="605509" y="2686253"/>
                </a:lnTo>
                <a:close/>
              </a:path>
              <a:path w="3004820" h="3004820">
                <a:moveTo>
                  <a:pt x="642406" y="2713469"/>
                </a:moveTo>
                <a:lnTo>
                  <a:pt x="637583" y="2720427"/>
                </a:lnTo>
                <a:lnTo>
                  <a:pt x="642573" y="2713587"/>
                </a:lnTo>
                <a:lnTo>
                  <a:pt x="642406" y="2713469"/>
                </a:lnTo>
                <a:close/>
              </a:path>
              <a:path w="3004820" h="3004820">
                <a:moveTo>
                  <a:pt x="642495" y="2713531"/>
                </a:moveTo>
                <a:lnTo>
                  <a:pt x="637583" y="2720427"/>
                </a:lnTo>
                <a:lnTo>
                  <a:pt x="652444" y="2720427"/>
                </a:lnTo>
                <a:lnTo>
                  <a:pt x="642495" y="2713531"/>
                </a:lnTo>
                <a:close/>
              </a:path>
              <a:path w="3004820" h="3004820">
                <a:moveTo>
                  <a:pt x="642411" y="2713469"/>
                </a:moveTo>
                <a:close/>
              </a:path>
              <a:path w="3004820" h="3004820">
                <a:moveTo>
                  <a:pt x="613547" y="2692419"/>
                </a:moveTo>
                <a:lnTo>
                  <a:pt x="608558" y="2699259"/>
                </a:lnTo>
                <a:lnTo>
                  <a:pt x="613709" y="2692539"/>
                </a:lnTo>
                <a:lnTo>
                  <a:pt x="613547" y="2692419"/>
                </a:lnTo>
                <a:close/>
              </a:path>
              <a:path w="3004820" h="3004820">
                <a:moveTo>
                  <a:pt x="613653" y="2692496"/>
                </a:moveTo>
                <a:lnTo>
                  <a:pt x="608558" y="2699259"/>
                </a:lnTo>
                <a:lnTo>
                  <a:pt x="622926" y="2699259"/>
                </a:lnTo>
                <a:lnTo>
                  <a:pt x="613653" y="2692496"/>
                </a:lnTo>
                <a:close/>
              </a:path>
              <a:path w="3004820" h="3004820">
                <a:moveTo>
                  <a:pt x="613552" y="2692419"/>
                </a:moveTo>
                <a:close/>
              </a:path>
              <a:path w="3004820" h="3004820">
                <a:moveTo>
                  <a:pt x="514483" y="2611335"/>
                </a:moveTo>
                <a:lnTo>
                  <a:pt x="503243" y="2624001"/>
                </a:lnTo>
                <a:lnTo>
                  <a:pt x="519115" y="2638083"/>
                </a:lnTo>
                <a:lnTo>
                  <a:pt x="546654" y="2661373"/>
                </a:lnTo>
                <a:lnTo>
                  <a:pt x="555105" y="2668182"/>
                </a:lnTo>
                <a:lnTo>
                  <a:pt x="565726" y="2654994"/>
                </a:lnTo>
                <a:lnTo>
                  <a:pt x="552122" y="2654908"/>
                </a:lnTo>
                <a:lnTo>
                  <a:pt x="557435" y="2648314"/>
                </a:lnTo>
                <a:lnTo>
                  <a:pt x="537847" y="2631751"/>
                </a:lnTo>
                <a:lnTo>
                  <a:pt x="524733" y="2631751"/>
                </a:lnTo>
                <a:lnTo>
                  <a:pt x="530204" y="2625285"/>
                </a:lnTo>
                <a:lnTo>
                  <a:pt x="514483" y="2611335"/>
                </a:lnTo>
                <a:close/>
              </a:path>
              <a:path w="3004820" h="3004820">
                <a:moveTo>
                  <a:pt x="557432" y="2648314"/>
                </a:moveTo>
                <a:lnTo>
                  <a:pt x="552122" y="2654908"/>
                </a:lnTo>
                <a:lnTo>
                  <a:pt x="557588" y="2648444"/>
                </a:lnTo>
                <a:lnTo>
                  <a:pt x="557432" y="2648314"/>
                </a:lnTo>
                <a:close/>
              </a:path>
              <a:path w="3004820" h="3004820">
                <a:moveTo>
                  <a:pt x="557495" y="2648365"/>
                </a:moveTo>
                <a:lnTo>
                  <a:pt x="552122" y="2654908"/>
                </a:lnTo>
                <a:lnTo>
                  <a:pt x="565619" y="2654908"/>
                </a:lnTo>
                <a:lnTo>
                  <a:pt x="557495" y="2648365"/>
                </a:lnTo>
                <a:close/>
              </a:path>
              <a:path w="3004820" h="3004820">
                <a:moveTo>
                  <a:pt x="557435" y="2648314"/>
                </a:moveTo>
                <a:close/>
              </a:path>
              <a:path w="3004820" h="3004820">
                <a:moveTo>
                  <a:pt x="530200" y="2625285"/>
                </a:moveTo>
                <a:lnTo>
                  <a:pt x="524733" y="2631751"/>
                </a:lnTo>
                <a:lnTo>
                  <a:pt x="530353" y="2625417"/>
                </a:lnTo>
                <a:lnTo>
                  <a:pt x="530200" y="2625285"/>
                </a:lnTo>
                <a:close/>
              </a:path>
              <a:path w="3004820" h="3004820">
                <a:moveTo>
                  <a:pt x="530276" y="2625349"/>
                </a:moveTo>
                <a:lnTo>
                  <a:pt x="524733" y="2631751"/>
                </a:lnTo>
                <a:lnTo>
                  <a:pt x="537847" y="2631751"/>
                </a:lnTo>
                <a:lnTo>
                  <a:pt x="530276" y="2625349"/>
                </a:lnTo>
                <a:close/>
              </a:path>
              <a:path w="3004820" h="3004820">
                <a:moveTo>
                  <a:pt x="530204" y="2625285"/>
                </a:moveTo>
                <a:close/>
              </a:path>
              <a:path w="3004820" h="3004820">
                <a:moveTo>
                  <a:pt x="429590" y="2529530"/>
                </a:moveTo>
                <a:lnTo>
                  <a:pt x="417474" y="2541360"/>
                </a:lnTo>
                <a:lnTo>
                  <a:pt x="439973" y="2564401"/>
                </a:lnTo>
                <a:lnTo>
                  <a:pt x="465536" y="2589366"/>
                </a:lnTo>
                <a:lnTo>
                  <a:pt x="477366" y="2577250"/>
                </a:lnTo>
                <a:lnTo>
                  <a:pt x="458150" y="2558487"/>
                </a:lnTo>
                <a:lnTo>
                  <a:pt x="446031" y="2558487"/>
                </a:lnTo>
                <a:lnTo>
                  <a:pt x="451950" y="2552429"/>
                </a:lnTo>
                <a:lnTo>
                  <a:pt x="429590" y="2529530"/>
                </a:lnTo>
                <a:close/>
              </a:path>
              <a:path w="3004820" h="3004820">
                <a:moveTo>
                  <a:pt x="451946" y="2552429"/>
                </a:moveTo>
                <a:lnTo>
                  <a:pt x="446031" y="2558487"/>
                </a:lnTo>
                <a:lnTo>
                  <a:pt x="452089" y="2552571"/>
                </a:lnTo>
                <a:lnTo>
                  <a:pt x="451946" y="2552429"/>
                </a:lnTo>
                <a:close/>
              </a:path>
              <a:path w="3004820" h="3004820">
                <a:moveTo>
                  <a:pt x="452045" y="2552526"/>
                </a:moveTo>
                <a:lnTo>
                  <a:pt x="446031" y="2558487"/>
                </a:lnTo>
                <a:lnTo>
                  <a:pt x="458150" y="2558487"/>
                </a:lnTo>
                <a:lnTo>
                  <a:pt x="452045" y="2552526"/>
                </a:lnTo>
                <a:close/>
              </a:path>
              <a:path w="3004820" h="3004820">
                <a:moveTo>
                  <a:pt x="451950" y="2552429"/>
                </a:moveTo>
                <a:close/>
              </a:path>
              <a:path w="3004820" h="3004820">
                <a:moveTo>
                  <a:pt x="351608" y="2441379"/>
                </a:moveTo>
                <a:lnTo>
                  <a:pt x="338419" y="2452000"/>
                </a:lnTo>
                <a:lnTo>
                  <a:pt x="343015" y="2457706"/>
                </a:lnTo>
                <a:lnTo>
                  <a:pt x="366302" y="2485250"/>
                </a:lnTo>
                <a:lnTo>
                  <a:pt x="382722" y="2503759"/>
                </a:lnTo>
                <a:lnTo>
                  <a:pt x="395387" y="2492521"/>
                </a:lnTo>
                <a:lnTo>
                  <a:pt x="384086" y="2479784"/>
                </a:lnTo>
                <a:lnTo>
                  <a:pt x="372767" y="2479784"/>
                </a:lnTo>
                <a:lnTo>
                  <a:pt x="379102" y="2474164"/>
                </a:lnTo>
                <a:lnTo>
                  <a:pt x="360697" y="2452396"/>
                </a:lnTo>
                <a:lnTo>
                  <a:pt x="349609" y="2452396"/>
                </a:lnTo>
                <a:lnTo>
                  <a:pt x="356077" y="2446929"/>
                </a:lnTo>
                <a:lnTo>
                  <a:pt x="351608" y="2441379"/>
                </a:lnTo>
                <a:close/>
              </a:path>
              <a:path w="3004820" h="3004820">
                <a:moveTo>
                  <a:pt x="379100" y="2474164"/>
                </a:moveTo>
                <a:lnTo>
                  <a:pt x="372767" y="2479784"/>
                </a:lnTo>
                <a:lnTo>
                  <a:pt x="379232" y="2474318"/>
                </a:lnTo>
                <a:lnTo>
                  <a:pt x="379100" y="2474164"/>
                </a:lnTo>
                <a:close/>
              </a:path>
              <a:path w="3004820" h="3004820">
                <a:moveTo>
                  <a:pt x="379145" y="2474215"/>
                </a:moveTo>
                <a:lnTo>
                  <a:pt x="372767" y="2479784"/>
                </a:lnTo>
                <a:lnTo>
                  <a:pt x="384086" y="2479784"/>
                </a:lnTo>
                <a:lnTo>
                  <a:pt x="379145" y="2474215"/>
                </a:lnTo>
                <a:close/>
              </a:path>
              <a:path w="3004820" h="3004820">
                <a:moveTo>
                  <a:pt x="379102" y="2474164"/>
                </a:moveTo>
                <a:close/>
              </a:path>
              <a:path w="3004820" h="3004820">
                <a:moveTo>
                  <a:pt x="356074" y="2446929"/>
                </a:moveTo>
                <a:lnTo>
                  <a:pt x="349609" y="2452396"/>
                </a:lnTo>
                <a:lnTo>
                  <a:pt x="356203" y="2447085"/>
                </a:lnTo>
                <a:lnTo>
                  <a:pt x="356074" y="2446929"/>
                </a:lnTo>
                <a:close/>
              </a:path>
              <a:path w="3004820" h="3004820">
                <a:moveTo>
                  <a:pt x="356127" y="2446990"/>
                </a:moveTo>
                <a:lnTo>
                  <a:pt x="349609" y="2452396"/>
                </a:lnTo>
                <a:lnTo>
                  <a:pt x="360697" y="2452396"/>
                </a:lnTo>
                <a:lnTo>
                  <a:pt x="356127" y="2446990"/>
                </a:lnTo>
                <a:close/>
              </a:path>
              <a:path w="3004820" h="3004820">
                <a:moveTo>
                  <a:pt x="356077" y="2446929"/>
                </a:moveTo>
                <a:close/>
              </a:path>
              <a:path w="3004820" h="3004820">
                <a:moveTo>
                  <a:pt x="280706" y="2347192"/>
                </a:moveTo>
                <a:lnTo>
                  <a:pt x="266790" y="2356840"/>
                </a:lnTo>
                <a:lnTo>
                  <a:pt x="277131" y="2371758"/>
                </a:lnTo>
                <a:lnTo>
                  <a:pt x="298418" y="2400948"/>
                </a:lnTo>
                <a:lnTo>
                  <a:pt x="306849" y="2411948"/>
                </a:lnTo>
                <a:lnTo>
                  <a:pt x="320287" y="2401646"/>
                </a:lnTo>
                <a:lnTo>
                  <a:pt x="315927" y="2395959"/>
                </a:lnTo>
                <a:lnTo>
                  <a:pt x="305258" y="2395959"/>
                </a:lnTo>
                <a:lnTo>
                  <a:pt x="311981" y="2390808"/>
                </a:lnTo>
                <a:lnTo>
                  <a:pt x="294568" y="2366934"/>
                </a:lnTo>
                <a:lnTo>
                  <a:pt x="284090" y="2366934"/>
                </a:lnTo>
                <a:lnTo>
                  <a:pt x="290930" y="2361945"/>
                </a:lnTo>
                <a:lnTo>
                  <a:pt x="280706" y="2347192"/>
                </a:lnTo>
                <a:close/>
              </a:path>
              <a:path w="3004820" h="3004820">
                <a:moveTo>
                  <a:pt x="311978" y="2390808"/>
                </a:moveTo>
                <a:lnTo>
                  <a:pt x="305258" y="2395959"/>
                </a:lnTo>
                <a:lnTo>
                  <a:pt x="312099" y="2390970"/>
                </a:lnTo>
                <a:lnTo>
                  <a:pt x="311978" y="2390808"/>
                </a:lnTo>
                <a:close/>
              </a:path>
              <a:path w="3004820" h="3004820">
                <a:moveTo>
                  <a:pt x="312046" y="2390897"/>
                </a:moveTo>
                <a:lnTo>
                  <a:pt x="305258" y="2395959"/>
                </a:lnTo>
                <a:lnTo>
                  <a:pt x="315927" y="2395959"/>
                </a:lnTo>
                <a:lnTo>
                  <a:pt x="312046" y="2390897"/>
                </a:lnTo>
                <a:close/>
              </a:path>
              <a:path w="3004820" h="3004820">
                <a:moveTo>
                  <a:pt x="311981" y="2390808"/>
                </a:moveTo>
                <a:close/>
              </a:path>
              <a:path w="3004820" h="3004820">
                <a:moveTo>
                  <a:pt x="290930" y="2361945"/>
                </a:moveTo>
                <a:lnTo>
                  <a:pt x="284090" y="2366934"/>
                </a:lnTo>
                <a:lnTo>
                  <a:pt x="291048" y="2362111"/>
                </a:lnTo>
                <a:lnTo>
                  <a:pt x="290930" y="2361945"/>
                </a:lnTo>
                <a:close/>
              </a:path>
              <a:path w="3004820" h="3004820">
                <a:moveTo>
                  <a:pt x="291004" y="2362047"/>
                </a:moveTo>
                <a:lnTo>
                  <a:pt x="284090" y="2366934"/>
                </a:lnTo>
                <a:lnTo>
                  <a:pt x="294568" y="2366934"/>
                </a:lnTo>
                <a:lnTo>
                  <a:pt x="291004" y="2362047"/>
                </a:lnTo>
                <a:close/>
              </a:path>
              <a:path w="3004820" h="3004820">
                <a:moveTo>
                  <a:pt x="290933" y="2361945"/>
                </a:moveTo>
                <a:close/>
              </a:path>
              <a:path w="3004820" h="3004820">
                <a:moveTo>
                  <a:pt x="217417" y="2247736"/>
                </a:moveTo>
                <a:lnTo>
                  <a:pt x="202840" y="2256353"/>
                </a:lnTo>
                <a:lnTo>
                  <a:pt x="217460" y="2281082"/>
                </a:lnTo>
                <a:lnTo>
                  <a:pt x="236640" y="2311812"/>
                </a:lnTo>
                <a:lnTo>
                  <a:pt x="238391" y="2314478"/>
                </a:lnTo>
                <a:lnTo>
                  <a:pt x="249251" y="2307329"/>
                </a:lnTo>
                <a:lnTo>
                  <a:pt x="243823" y="2307329"/>
                </a:lnTo>
                <a:lnTo>
                  <a:pt x="250894" y="2302675"/>
                </a:lnTo>
                <a:lnTo>
                  <a:pt x="234729" y="2276773"/>
                </a:lnTo>
                <a:lnTo>
                  <a:pt x="224748" y="2276773"/>
                </a:lnTo>
                <a:lnTo>
                  <a:pt x="231933" y="2272290"/>
                </a:lnTo>
                <a:lnTo>
                  <a:pt x="217417" y="2247736"/>
                </a:lnTo>
                <a:close/>
              </a:path>
              <a:path w="3004820" h="3004820">
                <a:moveTo>
                  <a:pt x="250894" y="2302675"/>
                </a:moveTo>
                <a:lnTo>
                  <a:pt x="243823" y="2307329"/>
                </a:lnTo>
                <a:lnTo>
                  <a:pt x="251005" y="2302846"/>
                </a:lnTo>
                <a:lnTo>
                  <a:pt x="250894" y="2302675"/>
                </a:lnTo>
                <a:close/>
              </a:path>
              <a:path w="3004820" h="3004820">
                <a:moveTo>
                  <a:pt x="250962" y="2302777"/>
                </a:moveTo>
                <a:lnTo>
                  <a:pt x="243823" y="2307329"/>
                </a:lnTo>
                <a:lnTo>
                  <a:pt x="249251" y="2307329"/>
                </a:lnTo>
                <a:lnTo>
                  <a:pt x="252535" y="2305168"/>
                </a:lnTo>
                <a:lnTo>
                  <a:pt x="250962" y="2302777"/>
                </a:lnTo>
                <a:close/>
              </a:path>
              <a:path w="3004820" h="3004820">
                <a:moveTo>
                  <a:pt x="250898" y="2302675"/>
                </a:moveTo>
                <a:close/>
              </a:path>
              <a:path w="3004820" h="3004820">
                <a:moveTo>
                  <a:pt x="231931" y="2272290"/>
                </a:moveTo>
                <a:lnTo>
                  <a:pt x="224748" y="2276773"/>
                </a:lnTo>
                <a:lnTo>
                  <a:pt x="232036" y="2272464"/>
                </a:lnTo>
                <a:lnTo>
                  <a:pt x="231931" y="2272290"/>
                </a:lnTo>
                <a:close/>
              </a:path>
              <a:path w="3004820" h="3004820">
                <a:moveTo>
                  <a:pt x="231979" y="2272367"/>
                </a:moveTo>
                <a:lnTo>
                  <a:pt x="224748" y="2276773"/>
                </a:lnTo>
                <a:lnTo>
                  <a:pt x="234729" y="2276773"/>
                </a:lnTo>
                <a:lnTo>
                  <a:pt x="231979" y="2272367"/>
                </a:lnTo>
                <a:close/>
              </a:path>
              <a:path w="3004820" h="3004820">
                <a:moveTo>
                  <a:pt x="231933" y="2272290"/>
                </a:moveTo>
                <a:close/>
              </a:path>
              <a:path w="3004820" h="3004820">
                <a:moveTo>
                  <a:pt x="162309" y="2143757"/>
                </a:moveTo>
                <a:lnTo>
                  <a:pt x="146965" y="2150921"/>
                </a:lnTo>
                <a:lnTo>
                  <a:pt x="148112" y="2153377"/>
                </a:lnTo>
                <a:lnTo>
                  <a:pt x="164320" y="2185997"/>
                </a:lnTo>
                <a:lnTo>
                  <a:pt x="177855" y="2211656"/>
                </a:lnTo>
                <a:lnTo>
                  <a:pt x="192831" y="2203754"/>
                </a:lnTo>
                <a:lnTo>
                  <a:pt x="181474" y="2182229"/>
                </a:lnTo>
                <a:lnTo>
                  <a:pt x="171902" y="2182229"/>
                </a:lnTo>
                <a:lnTo>
                  <a:pt x="179390" y="2178278"/>
                </a:lnTo>
                <a:lnTo>
                  <a:pt x="165238" y="2149795"/>
                </a:lnTo>
                <a:lnTo>
                  <a:pt x="155784" y="2149795"/>
                </a:lnTo>
                <a:lnTo>
                  <a:pt x="163366" y="2146028"/>
                </a:lnTo>
                <a:lnTo>
                  <a:pt x="162309" y="2143757"/>
                </a:lnTo>
                <a:close/>
              </a:path>
              <a:path w="3004820" h="3004820">
                <a:moveTo>
                  <a:pt x="179390" y="2178278"/>
                </a:moveTo>
                <a:lnTo>
                  <a:pt x="171902" y="2182229"/>
                </a:lnTo>
                <a:lnTo>
                  <a:pt x="179484" y="2178461"/>
                </a:lnTo>
                <a:lnTo>
                  <a:pt x="179390" y="2178278"/>
                </a:lnTo>
                <a:close/>
              </a:path>
              <a:path w="3004820" h="3004820">
                <a:moveTo>
                  <a:pt x="179443" y="2178379"/>
                </a:moveTo>
                <a:lnTo>
                  <a:pt x="171902" y="2182229"/>
                </a:lnTo>
                <a:lnTo>
                  <a:pt x="181474" y="2182229"/>
                </a:lnTo>
                <a:lnTo>
                  <a:pt x="179443" y="2178379"/>
                </a:lnTo>
                <a:close/>
              </a:path>
              <a:path w="3004820" h="3004820">
                <a:moveTo>
                  <a:pt x="179393" y="2178278"/>
                </a:moveTo>
                <a:close/>
              </a:path>
              <a:path w="3004820" h="3004820">
                <a:moveTo>
                  <a:pt x="163366" y="2146028"/>
                </a:moveTo>
                <a:lnTo>
                  <a:pt x="155784" y="2149795"/>
                </a:lnTo>
                <a:lnTo>
                  <a:pt x="163456" y="2146213"/>
                </a:lnTo>
                <a:lnTo>
                  <a:pt x="163366" y="2146028"/>
                </a:lnTo>
                <a:close/>
              </a:path>
              <a:path w="3004820" h="3004820">
                <a:moveTo>
                  <a:pt x="163425" y="2146147"/>
                </a:moveTo>
                <a:lnTo>
                  <a:pt x="155784" y="2149795"/>
                </a:lnTo>
                <a:lnTo>
                  <a:pt x="165238" y="2149795"/>
                </a:lnTo>
                <a:lnTo>
                  <a:pt x="163425" y="2146147"/>
                </a:lnTo>
                <a:close/>
              </a:path>
              <a:path w="3004820" h="3004820">
                <a:moveTo>
                  <a:pt x="163370" y="2146028"/>
                </a:moveTo>
                <a:close/>
              </a:path>
              <a:path w="3004820" h="3004820">
                <a:moveTo>
                  <a:pt x="115672" y="2035498"/>
                </a:moveTo>
                <a:lnTo>
                  <a:pt x="99844" y="2041516"/>
                </a:lnTo>
                <a:lnTo>
                  <a:pt x="104176" y="2052909"/>
                </a:lnTo>
                <a:lnTo>
                  <a:pt x="118028" y="2086822"/>
                </a:lnTo>
                <a:lnTo>
                  <a:pt x="125773" y="2104529"/>
                </a:lnTo>
                <a:lnTo>
                  <a:pt x="141286" y="2097742"/>
                </a:lnTo>
                <a:lnTo>
                  <a:pt x="135108" y="2083619"/>
                </a:lnTo>
                <a:lnTo>
                  <a:pt x="125867" y="2083619"/>
                </a:lnTo>
                <a:lnTo>
                  <a:pt x="133624" y="2080225"/>
                </a:lnTo>
                <a:lnTo>
                  <a:pt x="121236" y="2049900"/>
                </a:lnTo>
                <a:lnTo>
                  <a:pt x="112090" y="2049900"/>
                </a:lnTo>
                <a:lnTo>
                  <a:pt x="119928" y="2046698"/>
                </a:lnTo>
                <a:lnTo>
                  <a:pt x="115672" y="2035498"/>
                </a:lnTo>
                <a:close/>
              </a:path>
              <a:path w="3004820" h="3004820">
                <a:moveTo>
                  <a:pt x="133624" y="2080225"/>
                </a:moveTo>
                <a:lnTo>
                  <a:pt x="125867" y="2083619"/>
                </a:lnTo>
                <a:lnTo>
                  <a:pt x="133704" y="2080417"/>
                </a:lnTo>
                <a:lnTo>
                  <a:pt x="133624" y="2080225"/>
                </a:lnTo>
                <a:close/>
              </a:path>
              <a:path w="3004820" h="3004820">
                <a:moveTo>
                  <a:pt x="133649" y="2080283"/>
                </a:moveTo>
                <a:lnTo>
                  <a:pt x="133704" y="2080417"/>
                </a:lnTo>
                <a:lnTo>
                  <a:pt x="125867" y="2083619"/>
                </a:lnTo>
                <a:lnTo>
                  <a:pt x="135108" y="2083619"/>
                </a:lnTo>
                <a:lnTo>
                  <a:pt x="133649" y="2080283"/>
                </a:lnTo>
                <a:close/>
              </a:path>
              <a:path w="3004820" h="3004820">
                <a:moveTo>
                  <a:pt x="133625" y="2080225"/>
                </a:moveTo>
                <a:close/>
              </a:path>
              <a:path w="3004820" h="3004820">
                <a:moveTo>
                  <a:pt x="119928" y="2046698"/>
                </a:moveTo>
                <a:lnTo>
                  <a:pt x="112090" y="2049900"/>
                </a:lnTo>
                <a:lnTo>
                  <a:pt x="120004" y="2046892"/>
                </a:lnTo>
                <a:lnTo>
                  <a:pt x="119928" y="2046698"/>
                </a:lnTo>
                <a:close/>
              </a:path>
              <a:path w="3004820" h="3004820">
                <a:moveTo>
                  <a:pt x="119969" y="2046797"/>
                </a:moveTo>
                <a:lnTo>
                  <a:pt x="112090" y="2049900"/>
                </a:lnTo>
                <a:lnTo>
                  <a:pt x="121236" y="2049900"/>
                </a:lnTo>
                <a:lnTo>
                  <a:pt x="119969" y="2046797"/>
                </a:lnTo>
                <a:close/>
              </a:path>
              <a:path w="3004820" h="3004820">
                <a:moveTo>
                  <a:pt x="119931" y="2046698"/>
                </a:moveTo>
                <a:close/>
              </a:path>
              <a:path w="3004820" h="3004820">
                <a:moveTo>
                  <a:pt x="77777" y="1923887"/>
                </a:moveTo>
                <a:lnTo>
                  <a:pt x="61546" y="1928714"/>
                </a:lnTo>
                <a:lnTo>
                  <a:pt x="67514" y="1948776"/>
                </a:lnTo>
                <a:lnTo>
                  <a:pt x="78907" y="1983874"/>
                </a:lnTo>
                <a:lnTo>
                  <a:pt x="82334" y="1993611"/>
                </a:lnTo>
                <a:lnTo>
                  <a:pt x="98305" y="1987985"/>
                </a:lnTo>
                <a:lnTo>
                  <a:pt x="95937" y="1981260"/>
                </a:lnTo>
                <a:lnTo>
                  <a:pt x="86960" y="1981260"/>
                </a:lnTo>
                <a:lnTo>
                  <a:pt x="94946" y="1978447"/>
                </a:lnTo>
                <a:lnTo>
                  <a:pt x="84531" y="1946362"/>
                </a:lnTo>
                <a:lnTo>
                  <a:pt x="75629" y="1946362"/>
                </a:lnTo>
                <a:lnTo>
                  <a:pt x="83682" y="1943747"/>
                </a:lnTo>
                <a:lnTo>
                  <a:pt x="77777" y="1923887"/>
                </a:lnTo>
                <a:close/>
              </a:path>
              <a:path w="3004820" h="3004820">
                <a:moveTo>
                  <a:pt x="94946" y="1978447"/>
                </a:moveTo>
                <a:lnTo>
                  <a:pt x="86960" y="1981260"/>
                </a:lnTo>
                <a:lnTo>
                  <a:pt x="95012" y="1978646"/>
                </a:lnTo>
                <a:lnTo>
                  <a:pt x="94946" y="1978447"/>
                </a:lnTo>
                <a:close/>
              </a:path>
              <a:path w="3004820" h="3004820">
                <a:moveTo>
                  <a:pt x="94968" y="1978510"/>
                </a:moveTo>
                <a:lnTo>
                  <a:pt x="95012" y="1978646"/>
                </a:lnTo>
                <a:lnTo>
                  <a:pt x="86960" y="1981260"/>
                </a:lnTo>
                <a:lnTo>
                  <a:pt x="95937" y="1981260"/>
                </a:lnTo>
                <a:lnTo>
                  <a:pt x="94968" y="1978510"/>
                </a:lnTo>
                <a:close/>
              </a:path>
              <a:path w="3004820" h="3004820">
                <a:moveTo>
                  <a:pt x="94948" y="1978447"/>
                </a:moveTo>
                <a:close/>
              </a:path>
              <a:path w="3004820" h="3004820">
                <a:moveTo>
                  <a:pt x="83682" y="1943747"/>
                </a:moveTo>
                <a:lnTo>
                  <a:pt x="75629" y="1946362"/>
                </a:lnTo>
                <a:lnTo>
                  <a:pt x="83745" y="1943948"/>
                </a:lnTo>
                <a:lnTo>
                  <a:pt x="83682" y="1943747"/>
                </a:lnTo>
                <a:close/>
              </a:path>
              <a:path w="3004820" h="3004820">
                <a:moveTo>
                  <a:pt x="83713" y="1943841"/>
                </a:moveTo>
                <a:lnTo>
                  <a:pt x="75629" y="1946362"/>
                </a:lnTo>
                <a:lnTo>
                  <a:pt x="84531" y="1946362"/>
                </a:lnTo>
                <a:lnTo>
                  <a:pt x="83713" y="1943841"/>
                </a:lnTo>
                <a:close/>
              </a:path>
              <a:path w="3004820" h="3004820">
                <a:moveTo>
                  <a:pt x="83685" y="1943747"/>
                </a:moveTo>
                <a:close/>
              </a:path>
              <a:path w="3004820" h="3004820">
                <a:moveTo>
                  <a:pt x="48881" y="1809620"/>
                </a:moveTo>
                <a:lnTo>
                  <a:pt x="32335" y="1813222"/>
                </a:lnTo>
                <a:lnTo>
                  <a:pt x="38447" y="1841298"/>
                </a:lnTo>
                <a:lnTo>
                  <a:pt x="47273" y="1877476"/>
                </a:lnTo>
                <a:lnTo>
                  <a:pt x="47840" y="1879584"/>
                </a:lnTo>
                <a:lnTo>
                  <a:pt x="63051" y="1875468"/>
                </a:lnTo>
                <a:lnTo>
                  <a:pt x="55499" y="1875468"/>
                </a:lnTo>
                <a:lnTo>
                  <a:pt x="63671" y="1873257"/>
                </a:lnTo>
                <a:lnTo>
                  <a:pt x="55436" y="1839497"/>
                </a:lnTo>
                <a:lnTo>
                  <a:pt x="46720" y="1839497"/>
                </a:lnTo>
                <a:lnTo>
                  <a:pt x="54946" y="1837490"/>
                </a:lnTo>
                <a:lnTo>
                  <a:pt x="48881" y="1809620"/>
                </a:lnTo>
                <a:close/>
              </a:path>
              <a:path w="3004820" h="3004820">
                <a:moveTo>
                  <a:pt x="63671" y="1873257"/>
                </a:moveTo>
                <a:lnTo>
                  <a:pt x="55499" y="1875468"/>
                </a:lnTo>
                <a:lnTo>
                  <a:pt x="63723" y="1873462"/>
                </a:lnTo>
                <a:lnTo>
                  <a:pt x="63671" y="1873257"/>
                </a:lnTo>
                <a:close/>
              </a:path>
              <a:path w="3004820" h="3004820">
                <a:moveTo>
                  <a:pt x="63693" y="1873338"/>
                </a:moveTo>
                <a:lnTo>
                  <a:pt x="55499" y="1875468"/>
                </a:lnTo>
                <a:lnTo>
                  <a:pt x="63051" y="1875468"/>
                </a:lnTo>
                <a:lnTo>
                  <a:pt x="64187" y="1875161"/>
                </a:lnTo>
                <a:lnTo>
                  <a:pt x="63693" y="1873338"/>
                </a:lnTo>
                <a:close/>
              </a:path>
              <a:path w="3004820" h="3004820">
                <a:moveTo>
                  <a:pt x="63673" y="1873257"/>
                </a:moveTo>
                <a:close/>
              </a:path>
              <a:path w="3004820" h="3004820">
                <a:moveTo>
                  <a:pt x="54946" y="1837490"/>
                </a:moveTo>
                <a:lnTo>
                  <a:pt x="46720" y="1839497"/>
                </a:lnTo>
                <a:lnTo>
                  <a:pt x="54993" y="1837696"/>
                </a:lnTo>
                <a:lnTo>
                  <a:pt x="54946" y="1837490"/>
                </a:lnTo>
                <a:close/>
              </a:path>
              <a:path w="3004820" h="3004820">
                <a:moveTo>
                  <a:pt x="54966" y="1837574"/>
                </a:moveTo>
                <a:lnTo>
                  <a:pt x="46720" y="1839497"/>
                </a:lnTo>
                <a:lnTo>
                  <a:pt x="55436" y="1839497"/>
                </a:lnTo>
                <a:lnTo>
                  <a:pt x="54966" y="1837574"/>
                </a:lnTo>
                <a:close/>
              </a:path>
              <a:path w="3004820" h="3004820">
                <a:moveTo>
                  <a:pt x="54948" y="1837490"/>
                </a:moveTo>
                <a:close/>
              </a:path>
              <a:path w="3004820" h="3004820">
                <a:moveTo>
                  <a:pt x="29161" y="1693417"/>
                </a:moveTo>
                <a:lnTo>
                  <a:pt x="12392" y="1695764"/>
                </a:lnTo>
                <a:lnTo>
                  <a:pt x="17293" y="1730795"/>
                </a:lnTo>
                <a:lnTo>
                  <a:pt x="22616" y="1762932"/>
                </a:lnTo>
                <a:lnTo>
                  <a:pt x="39321" y="1760164"/>
                </a:lnTo>
                <a:lnTo>
                  <a:pt x="34261" y="1729621"/>
                </a:lnTo>
                <a:lnTo>
                  <a:pt x="25679" y="1729621"/>
                </a:lnTo>
                <a:lnTo>
                  <a:pt x="34032" y="1728238"/>
                </a:lnTo>
                <a:lnTo>
                  <a:pt x="29161" y="1693417"/>
                </a:lnTo>
                <a:close/>
              </a:path>
              <a:path w="3004820" h="3004820">
                <a:moveTo>
                  <a:pt x="34032" y="1728238"/>
                </a:moveTo>
                <a:lnTo>
                  <a:pt x="25679" y="1729621"/>
                </a:lnTo>
                <a:lnTo>
                  <a:pt x="34063" y="1728448"/>
                </a:lnTo>
                <a:lnTo>
                  <a:pt x="34032" y="1728238"/>
                </a:lnTo>
                <a:close/>
              </a:path>
              <a:path w="3004820" h="3004820">
                <a:moveTo>
                  <a:pt x="34047" y="1728333"/>
                </a:moveTo>
                <a:lnTo>
                  <a:pt x="25679" y="1729621"/>
                </a:lnTo>
                <a:lnTo>
                  <a:pt x="34261" y="1729621"/>
                </a:lnTo>
                <a:lnTo>
                  <a:pt x="34047" y="1728333"/>
                </a:lnTo>
                <a:close/>
              </a:path>
              <a:path w="3004820" h="3004820">
                <a:moveTo>
                  <a:pt x="34034" y="1728238"/>
                </a:moveTo>
                <a:close/>
              </a:path>
              <a:path w="3004820" h="3004820">
                <a:moveTo>
                  <a:pt x="18776" y="1576230"/>
                </a:moveTo>
                <a:lnTo>
                  <a:pt x="1856" y="1576872"/>
                </a:lnTo>
                <a:lnTo>
                  <a:pt x="1948" y="1579308"/>
                </a:lnTo>
                <a:lnTo>
                  <a:pt x="4371" y="1617590"/>
                </a:lnTo>
                <a:lnTo>
                  <a:pt x="6789" y="1644848"/>
                </a:lnTo>
                <a:lnTo>
                  <a:pt x="23656" y="1643350"/>
                </a:lnTo>
                <a:lnTo>
                  <a:pt x="21321" y="1617054"/>
                </a:lnTo>
                <a:lnTo>
                  <a:pt x="12821" y="1617054"/>
                </a:lnTo>
                <a:lnTo>
                  <a:pt x="21254" y="1616304"/>
                </a:lnTo>
                <a:lnTo>
                  <a:pt x="18893" y="1578987"/>
                </a:lnTo>
                <a:lnTo>
                  <a:pt x="10408" y="1578987"/>
                </a:lnTo>
                <a:lnTo>
                  <a:pt x="18859" y="1578452"/>
                </a:lnTo>
                <a:lnTo>
                  <a:pt x="18776" y="1576230"/>
                </a:lnTo>
                <a:close/>
              </a:path>
              <a:path w="3004820" h="3004820">
                <a:moveTo>
                  <a:pt x="21254" y="1616304"/>
                </a:moveTo>
                <a:lnTo>
                  <a:pt x="12821" y="1617054"/>
                </a:lnTo>
                <a:lnTo>
                  <a:pt x="21271" y="1616518"/>
                </a:lnTo>
                <a:lnTo>
                  <a:pt x="21254" y="1616304"/>
                </a:lnTo>
                <a:close/>
              </a:path>
              <a:path w="3004820" h="3004820">
                <a:moveTo>
                  <a:pt x="21265" y="1616422"/>
                </a:moveTo>
                <a:lnTo>
                  <a:pt x="12821" y="1617054"/>
                </a:lnTo>
                <a:lnTo>
                  <a:pt x="21321" y="1617054"/>
                </a:lnTo>
                <a:lnTo>
                  <a:pt x="21265" y="1616422"/>
                </a:lnTo>
                <a:close/>
              </a:path>
              <a:path w="3004820" h="3004820">
                <a:moveTo>
                  <a:pt x="21257" y="1616304"/>
                </a:moveTo>
                <a:close/>
              </a:path>
              <a:path w="3004820" h="3004820">
                <a:moveTo>
                  <a:pt x="18859" y="1578452"/>
                </a:moveTo>
                <a:lnTo>
                  <a:pt x="10408" y="1578987"/>
                </a:lnTo>
                <a:lnTo>
                  <a:pt x="18869" y="1578665"/>
                </a:lnTo>
                <a:lnTo>
                  <a:pt x="18859" y="1578452"/>
                </a:lnTo>
                <a:close/>
              </a:path>
              <a:path w="3004820" h="3004820">
                <a:moveTo>
                  <a:pt x="18864" y="1578533"/>
                </a:moveTo>
                <a:lnTo>
                  <a:pt x="18869" y="1578665"/>
                </a:lnTo>
                <a:lnTo>
                  <a:pt x="10408" y="1578987"/>
                </a:lnTo>
                <a:lnTo>
                  <a:pt x="18893" y="1578987"/>
                </a:lnTo>
                <a:lnTo>
                  <a:pt x="18864" y="1578533"/>
                </a:lnTo>
                <a:close/>
              </a:path>
              <a:path w="3004820" h="3004820">
                <a:moveTo>
                  <a:pt x="18861" y="1578452"/>
                </a:move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247851" y="5475182"/>
            <a:ext cx="396694" cy="137342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245166" y="4007173"/>
            <a:ext cx="1281304" cy="105728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118048" y="5498620"/>
            <a:ext cx="534108" cy="144851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354819" y="2571327"/>
            <a:ext cx="6209449" cy="1596812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910993" y="2583441"/>
            <a:ext cx="3096256" cy="60477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536852" y="3354740"/>
            <a:ext cx="584136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sz="1600" spc="40">
                <a:solidFill>
                  <a:srgbClr val="404040"/>
                </a:solidFill>
                <a:latin typeface="Microsoft JhengHei UI"/>
                <a:cs typeface="Microsoft JhengHei UI"/>
              </a:rPr>
              <a:t>通</a:t>
            </a:r>
            <a:r>
              <a:rPr sz="1600" spc="45">
                <a:solidFill>
                  <a:srgbClr val="404040"/>
                </a:solidFill>
                <a:latin typeface="Microsoft JhengHei UI"/>
                <a:cs typeface="Microsoft JhengHei UI"/>
              </a:rPr>
              <a:t>过加快公共数据开发利⽤</a:t>
            </a:r>
            <a:r>
              <a:rPr sz="1600" spc="-4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45">
                <a:solidFill>
                  <a:srgbClr val="404040"/>
                </a:solidFill>
                <a:latin typeface="Microsoft JhengHei UI"/>
                <a:cs typeface="Microsoft JhengHei UI"/>
              </a:rPr>
              <a:t>数据流通交易</a:t>
            </a:r>
            <a:r>
              <a:rPr sz="1600" spc="-4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45">
                <a:solidFill>
                  <a:srgbClr val="404040"/>
                </a:solidFill>
                <a:latin typeface="Microsoft JhengHei UI"/>
                <a:cs typeface="Microsoft JhengHei UI"/>
              </a:rPr>
              <a:t>市场主体培育</a:t>
            </a:r>
            <a:r>
              <a:rPr sz="1600" spc="-4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促 进数据要素⾼效流通</a:t>
            </a:r>
            <a:r>
              <a:rPr sz="1600" spc="-9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实现数据要素价值的转移</a:t>
            </a:r>
            <a:r>
              <a:rPr sz="1600" spc="-9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转化和放⼤。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4206" y="6115472"/>
            <a:ext cx="5793740" cy="2132753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87680" y="6849533"/>
            <a:ext cx="5264150" cy="119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9800"/>
              </a:lnSpc>
              <a:spcBef>
                <a:spcPts val="100"/>
              </a:spcBef>
            </a:pPr>
            <a:r>
              <a:rPr sz="1600" spc="50">
                <a:solidFill>
                  <a:srgbClr val="404040"/>
                </a:solidFill>
                <a:latin typeface="Microsoft JhengHei UI"/>
                <a:cs typeface="Microsoft JhengHei UI"/>
              </a:rPr>
              <a:t>通过扩</a:t>
            </a:r>
            <a:r>
              <a:rPr sz="1600" spc="60">
                <a:solidFill>
                  <a:srgbClr val="404040"/>
                </a:solidFill>
                <a:latin typeface="Microsoft JhengHei UI"/>
                <a:cs typeface="Microsoft JhengHei UI"/>
              </a:rPr>
              <a:t>⼤数据资源规模</a:t>
            </a:r>
            <a:r>
              <a:rPr sz="1600" spc="-3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60">
                <a:solidFill>
                  <a:srgbClr val="404040"/>
                </a:solidFill>
                <a:latin typeface="Microsoft JhengHei UI"/>
                <a:cs typeface="Microsoft JhengHei UI"/>
              </a:rPr>
              <a:t>提⾼数据供给质量</a:t>
            </a:r>
            <a:r>
              <a:rPr sz="1600" spc="-3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60">
                <a:solidFill>
                  <a:srgbClr val="404040"/>
                </a:solidFill>
                <a:latin typeface="Microsoft JhengHei UI"/>
                <a:cs typeface="Microsoft JhengHei UI"/>
              </a:rPr>
              <a:t>促进数据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多 </a:t>
            </a:r>
            <a:r>
              <a:rPr sz="1600" spc="60">
                <a:solidFill>
                  <a:srgbClr val="404040"/>
                </a:solidFill>
                <a:latin typeface="Microsoft JhengHei UI"/>
                <a:cs typeface="Microsoft JhengHei UI"/>
              </a:rPr>
              <a:t>源汇聚</a:t>
            </a:r>
            <a:r>
              <a:rPr sz="1600" spc="-3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60">
                <a:solidFill>
                  <a:srgbClr val="404040"/>
                </a:solidFill>
                <a:latin typeface="Microsoft JhengHei UI"/>
                <a:cs typeface="Microsoft JhengHei UI"/>
              </a:rPr>
              <a:t>协调融合</a:t>
            </a:r>
            <a:r>
              <a:rPr sz="1600" spc="-3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60">
                <a:solidFill>
                  <a:srgbClr val="404040"/>
                </a:solidFill>
                <a:latin typeface="Microsoft JhengHei UI"/>
                <a:cs typeface="Microsoft JhengHei UI"/>
              </a:rPr>
              <a:t>完整可信</a:t>
            </a:r>
            <a:r>
              <a:rPr sz="1600" spc="-3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65">
                <a:solidFill>
                  <a:srgbClr val="404040"/>
                </a:solidFill>
                <a:latin typeface="Microsoft JhengHei UI"/>
                <a:cs typeface="Microsoft JhengHei UI"/>
              </a:rPr>
              <a:t>从⽽更好发挥我国海量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数 </a:t>
            </a:r>
            <a:r>
              <a:rPr sz="1600" spc="60">
                <a:solidFill>
                  <a:srgbClr val="404040"/>
                </a:solidFill>
                <a:latin typeface="Microsoft JhengHei UI"/>
                <a:cs typeface="Microsoft JhengHei UI"/>
              </a:rPr>
              <a:t>据资源</a:t>
            </a:r>
            <a:r>
              <a:rPr sz="1600" spc="-3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60">
                <a:solidFill>
                  <a:srgbClr val="404040"/>
                </a:solidFill>
                <a:latin typeface="Microsoft JhengHei UI"/>
                <a:cs typeface="Microsoft JhengHei UI"/>
              </a:rPr>
              <a:t>丰富应⽤场景的优势</a:t>
            </a:r>
            <a:r>
              <a:rPr sz="1600" spc="-3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65">
                <a:solidFill>
                  <a:srgbClr val="404040"/>
                </a:solidFill>
                <a:latin typeface="Microsoft JhengHei UI"/>
                <a:cs typeface="Microsoft JhengHei UI"/>
              </a:rPr>
              <a:t>激活数据要素潜能</a:t>
            </a:r>
            <a:r>
              <a:rPr sz="1600" spc="-2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65">
                <a:solidFill>
                  <a:srgbClr val="404040"/>
                </a:solidFill>
                <a:latin typeface="Microsoft JhengHei UI"/>
                <a:cs typeface="Microsoft JhengHei UI"/>
              </a:rPr>
              <a:t>为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实 现数据赋能经济社会⾼质量发展奠定基础。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82512" y="6124787"/>
            <a:ext cx="3096260" cy="561340"/>
          </a:xfrm>
          <a:custGeom>
            <a:rect l="l" t="t" r="r" b="b"/>
            <a:pathLst>
              <a:path w="3096260" h="561340">
                <a:moveTo>
                  <a:pt x="3096260" y="0"/>
                </a:moveTo>
                <a:lnTo>
                  <a:pt x="0" y="0"/>
                </a:lnTo>
                <a:lnTo>
                  <a:pt x="0" y="374222"/>
                </a:lnTo>
                <a:lnTo>
                  <a:pt x="6682" y="423965"/>
                </a:lnTo>
                <a:lnTo>
                  <a:pt x="25540" y="468664"/>
                </a:lnTo>
                <a:lnTo>
                  <a:pt x="54791" y="506534"/>
                </a:lnTo>
                <a:lnTo>
                  <a:pt x="92652" y="535792"/>
                </a:lnTo>
                <a:lnTo>
                  <a:pt x="137339" y="554655"/>
                </a:lnTo>
                <a:lnTo>
                  <a:pt x="187071" y="561339"/>
                </a:lnTo>
                <a:lnTo>
                  <a:pt x="2909190" y="561339"/>
                </a:lnTo>
                <a:lnTo>
                  <a:pt x="2958920" y="554655"/>
                </a:lnTo>
                <a:lnTo>
                  <a:pt x="3003607" y="535792"/>
                </a:lnTo>
                <a:lnTo>
                  <a:pt x="3041468" y="506534"/>
                </a:lnTo>
                <a:lnTo>
                  <a:pt x="3070719" y="468664"/>
                </a:lnTo>
                <a:lnTo>
                  <a:pt x="3089577" y="423965"/>
                </a:lnTo>
                <a:lnTo>
                  <a:pt x="3096260" y="374222"/>
                </a:lnTo>
                <a:lnTo>
                  <a:pt x="3096260" y="0"/>
                </a:lnTo>
                <a:close/>
              </a:path>
            </a:pathLst>
          </a:custGeom>
          <a:solidFill>
            <a:srgbClr val="5A99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224192" y="6195906"/>
            <a:ext cx="165100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30">
                <a:solidFill>
                  <a:srgbClr val="FFFFFF"/>
                </a:solidFill>
                <a:latin typeface="Microsoft JhengHei UI"/>
                <a:cs typeface="Microsoft JhengHei UI"/>
              </a:rPr>
              <a:t>数据资源建设</a:t>
            </a:r>
            <a:endParaRPr sz="2100">
              <a:latin typeface="Microsoft JhengHei UI"/>
              <a:cs typeface="Microsoft JhengHei U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776373" y="4456007"/>
            <a:ext cx="5236637" cy="219710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1055773" y="5184985"/>
            <a:ext cx="4733925" cy="119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9800"/>
              </a:lnSpc>
              <a:spcBef>
                <a:spcPts val="100"/>
              </a:spcBef>
            </a:pP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通过构建系统完备</a:t>
            </a:r>
            <a:r>
              <a:rPr sz="1600" spc="-75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科学规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范的制度体系</a:t>
            </a:r>
            <a:r>
              <a:rPr sz="1600" spc="-7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形成执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⾏ 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有⼒</a:t>
            </a:r>
            <a:r>
              <a:rPr sz="1600" spc="-7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运⾏有效的落实体系</a:t>
            </a:r>
            <a:r>
              <a:rPr sz="1600" spc="-7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强化数据源头治理</a:t>
            </a:r>
            <a:r>
              <a:rPr sz="1600" spc="-6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过 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程治理</a:t>
            </a:r>
            <a:r>
              <a:rPr sz="1600" spc="-7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末端治理</a:t>
            </a:r>
            <a:r>
              <a:rPr sz="1600" spc="-7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实现数据全⽣命周期安全可</a:t>
            </a:r>
            <a:r>
              <a:rPr sz="1600" spc="25">
                <a:solidFill>
                  <a:srgbClr val="404040"/>
                </a:solidFill>
                <a:latin typeface="Microsoft JhengHei UI"/>
                <a:cs typeface="Microsoft JhengHei UI"/>
              </a:rPr>
              <a:t>控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， 促进数据价值的创造</a:t>
            </a:r>
            <a:r>
              <a:rPr sz="1600" spc="-9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交换和实现。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811000" y="4474633"/>
            <a:ext cx="3096260" cy="561340"/>
          </a:xfrm>
          <a:custGeom>
            <a:rect l="l" t="t" r="r" b="b"/>
            <a:pathLst>
              <a:path w="3096259" h="561339">
                <a:moveTo>
                  <a:pt x="3096259" y="0"/>
                </a:moveTo>
                <a:lnTo>
                  <a:pt x="0" y="0"/>
                </a:lnTo>
                <a:lnTo>
                  <a:pt x="0" y="374222"/>
                </a:lnTo>
                <a:lnTo>
                  <a:pt x="6682" y="423965"/>
                </a:lnTo>
                <a:lnTo>
                  <a:pt x="25540" y="468664"/>
                </a:lnTo>
                <a:lnTo>
                  <a:pt x="54791" y="506534"/>
                </a:lnTo>
                <a:lnTo>
                  <a:pt x="92652" y="535792"/>
                </a:lnTo>
                <a:lnTo>
                  <a:pt x="137339" y="554655"/>
                </a:lnTo>
                <a:lnTo>
                  <a:pt x="187069" y="561339"/>
                </a:lnTo>
                <a:lnTo>
                  <a:pt x="2909188" y="561339"/>
                </a:lnTo>
                <a:lnTo>
                  <a:pt x="2958919" y="554655"/>
                </a:lnTo>
                <a:lnTo>
                  <a:pt x="3003606" y="535792"/>
                </a:lnTo>
                <a:lnTo>
                  <a:pt x="3041467" y="506534"/>
                </a:lnTo>
                <a:lnTo>
                  <a:pt x="3070718" y="468664"/>
                </a:lnTo>
                <a:lnTo>
                  <a:pt x="3089577" y="423965"/>
                </a:lnTo>
                <a:lnTo>
                  <a:pt x="3096259" y="374222"/>
                </a:lnTo>
                <a:lnTo>
                  <a:pt x="3096259" y="0"/>
                </a:lnTo>
                <a:close/>
              </a:path>
            </a:pathLst>
          </a:custGeom>
          <a:solidFill>
            <a:srgbClr val="ED42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2272433" y="4529666"/>
            <a:ext cx="2250440" cy="449580"/>
          </a:xfrm>
          <a:custGeom>
            <a:rect l="l" t="t" r="r" b="b"/>
            <a:pathLst>
              <a:path w="2250440" h="449579">
                <a:moveTo>
                  <a:pt x="0" y="449579"/>
                </a:moveTo>
                <a:lnTo>
                  <a:pt x="2250440" y="449579"/>
                </a:lnTo>
                <a:lnTo>
                  <a:pt x="2250440" y="0"/>
                </a:lnTo>
                <a:lnTo>
                  <a:pt x="0" y="0"/>
                </a:lnTo>
                <a:lnTo>
                  <a:pt x="0" y="449579"/>
                </a:lnTo>
                <a:close/>
              </a:path>
            </a:pathLst>
          </a:custGeom>
          <a:solidFill>
            <a:srgbClr val="ED42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2436686" y="4546600"/>
            <a:ext cx="1922145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30">
                <a:solidFill>
                  <a:srgbClr val="FFFFFF"/>
                </a:solidFill>
                <a:latin typeface="Microsoft JhengHei UI"/>
                <a:cs typeface="Microsoft JhengHei UI"/>
              </a:rPr>
              <a:t>数据治理与安全</a:t>
            </a:r>
            <a:endParaRPr sz="2100">
              <a:latin typeface="Microsoft JhengHei UI"/>
              <a:cs typeface="Microsoft JhengHei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05506" y="5155352"/>
            <a:ext cx="2159000" cy="902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19900"/>
              </a:lnSpc>
              <a:spcBef>
                <a:spcPts val="100"/>
              </a:spcBef>
            </a:pPr>
            <a:r>
              <a:rPr sz="2400" b="1">
                <a:solidFill>
                  <a:srgbClr val="404040"/>
                </a:solidFill>
                <a:latin typeface="Microsoft JhengHei UI"/>
                <a:cs typeface="Microsoft JhengHei UI"/>
              </a:rPr>
              <a:t>构建可持续数据 发展⽣态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76146" y="4506806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>
                <a:solidFill>
                  <a:srgbClr val="70AC46"/>
                </a:solidFill>
                <a:latin typeface="Microsoft JhengHei UI"/>
                <a:cs typeface="Microsoft JhengHei UI"/>
              </a:rPr>
              <a:t>⽬的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15974" y="5256106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>
                <a:solidFill>
                  <a:srgbClr val="ED4230"/>
                </a:solidFill>
                <a:latin typeface="Microsoft JhengHei UI"/>
                <a:cs typeface="Microsoft JhengHei UI"/>
              </a:rPr>
              <a:t>保障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42959" y="3439160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>
                <a:solidFill>
                  <a:srgbClr val="ED7C30"/>
                </a:solidFill>
                <a:latin typeface="Microsoft JhengHei UI"/>
                <a:cs typeface="Microsoft JhengHei UI"/>
              </a:rPr>
              <a:t>关键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22019" y="2846492"/>
            <a:ext cx="4280747" cy="2365587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517227" y="2862579"/>
            <a:ext cx="3096260" cy="561340"/>
          </a:xfrm>
          <a:custGeom>
            <a:rect l="l" t="t" r="r" b="b"/>
            <a:pathLst>
              <a:path w="3096260" h="561339">
                <a:moveTo>
                  <a:pt x="3096260" y="0"/>
                </a:moveTo>
                <a:lnTo>
                  <a:pt x="0" y="0"/>
                </a:lnTo>
                <a:lnTo>
                  <a:pt x="0" y="374222"/>
                </a:lnTo>
                <a:lnTo>
                  <a:pt x="6682" y="423965"/>
                </a:lnTo>
                <a:lnTo>
                  <a:pt x="25540" y="468664"/>
                </a:lnTo>
                <a:lnTo>
                  <a:pt x="54791" y="506534"/>
                </a:lnTo>
                <a:lnTo>
                  <a:pt x="92652" y="535792"/>
                </a:lnTo>
                <a:lnTo>
                  <a:pt x="137339" y="554655"/>
                </a:lnTo>
                <a:lnTo>
                  <a:pt x="187069" y="561340"/>
                </a:lnTo>
                <a:lnTo>
                  <a:pt x="2909189" y="561340"/>
                </a:lnTo>
                <a:lnTo>
                  <a:pt x="2958920" y="554655"/>
                </a:lnTo>
                <a:lnTo>
                  <a:pt x="3003607" y="535792"/>
                </a:lnTo>
                <a:lnTo>
                  <a:pt x="3041468" y="506534"/>
                </a:lnTo>
                <a:lnTo>
                  <a:pt x="3070719" y="468664"/>
                </a:lnTo>
                <a:lnTo>
                  <a:pt x="3089577" y="423965"/>
                </a:lnTo>
                <a:lnTo>
                  <a:pt x="3096260" y="374222"/>
                </a:lnTo>
                <a:lnTo>
                  <a:pt x="3096260" y="0"/>
                </a:lnTo>
                <a:close/>
              </a:path>
            </a:pathLst>
          </a:custGeom>
          <a:solidFill>
            <a:srgbClr val="70AC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239519" y="3699933"/>
            <a:ext cx="3690620" cy="119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9800"/>
              </a:lnSpc>
              <a:spcBef>
                <a:spcPts val="100"/>
              </a:spcBef>
            </a:pP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通过场景驱动</a:t>
            </a:r>
            <a:r>
              <a:rPr sz="1600" spc="-75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数实融合</a:t>
            </a:r>
            <a:r>
              <a:rPr sz="1600" spc="-75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推动各个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领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域 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实现数字化转型</a:t>
            </a:r>
            <a:r>
              <a:rPr sz="1600" spc="-75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赋能数字经济</a:t>
            </a:r>
            <a:r>
              <a:rPr sz="1600" spc="-75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数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字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政 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务</a:t>
            </a:r>
            <a:r>
              <a:rPr sz="1600" spc="-75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数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字社会</a:t>
            </a:r>
            <a:r>
              <a:rPr sz="1600" spc="-7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数字⽂化</a:t>
            </a:r>
            <a:r>
              <a:rPr sz="1600" spc="-7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20">
                <a:solidFill>
                  <a:srgbClr val="404040"/>
                </a:solidFill>
                <a:latin typeface="Microsoft JhengHei UI"/>
                <a:cs typeface="Microsoft JhengHei UI"/>
              </a:rPr>
              <a:t>数字⽣态⽂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明 建设。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2626" y="1261533"/>
            <a:ext cx="15688945" cy="20231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15"/>
              </a:spcBef>
            </a:pPr>
            <a:r>
              <a:rPr sz="2400" b="1" spc="25">
                <a:solidFill>
                  <a:srgbClr val="70309F"/>
                </a:solidFill>
                <a:latin typeface="Microsoft JhengHei UI"/>
                <a:cs typeface="Microsoft JhengHei UI"/>
              </a:rPr>
              <a:t>作为综合评估地⽅数据发展情况的</a:t>
            </a:r>
            <a:r>
              <a:rPr sz="2400" b="1" spc="30">
                <a:solidFill>
                  <a:srgbClr val="70309F"/>
                </a:solidFill>
                <a:latin typeface="Microsoft JhengHei UI"/>
                <a:cs typeface="Microsoft JhengHei UI"/>
              </a:rPr>
              <a:t>指数</a:t>
            </a:r>
            <a:r>
              <a:rPr sz="2400" spc="-95">
                <a:latin typeface="Microsoft JhengHei UI"/>
                <a:cs typeface="Microsoft JhengHei UI"/>
              </a:rPr>
              <a:t>，</a:t>
            </a:r>
            <a:r>
              <a:rPr sz="2400" spc="30">
                <a:latin typeface="Microsoft JhengHei UI"/>
                <a:cs typeface="Microsoft JhengHei UI"/>
              </a:rPr>
              <a:t>包括数据创新应⽤</a:t>
            </a:r>
            <a:r>
              <a:rPr sz="2400" spc="-95">
                <a:latin typeface="Microsoft JhengHei UI"/>
                <a:cs typeface="Microsoft JhengHei UI"/>
              </a:rPr>
              <a:t>、</a:t>
            </a:r>
            <a:r>
              <a:rPr sz="2400" spc="30">
                <a:latin typeface="Microsoft JhengHei UI"/>
                <a:cs typeface="Microsoft JhengHei UI"/>
              </a:rPr>
              <a:t>数据要素流通</a:t>
            </a:r>
            <a:r>
              <a:rPr sz="2400" spc="-95">
                <a:latin typeface="Microsoft JhengHei UI"/>
                <a:cs typeface="Microsoft JhengHei UI"/>
              </a:rPr>
              <a:t>、</a:t>
            </a:r>
            <a:r>
              <a:rPr sz="2400" spc="30">
                <a:latin typeface="Microsoft JhengHei UI"/>
                <a:cs typeface="Microsoft JhengHei UI"/>
              </a:rPr>
              <a:t>数据资源建设</a:t>
            </a:r>
            <a:r>
              <a:rPr sz="2400" spc="-95">
                <a:latin typeface="Microsoft JhengHei UI"/>
                <a:cs typeface="Microsoft JhengHei UI"/>
              </a:rPr>
              <a:t>、</a:t>
            </a:r>
            <a:r>
              <a:rPr sz="2400" spc="30">
                <a:latin typeface="Microsoft JhengHei UI"/>
                <a:cs typeface="Microsoft JhengHei UI"/>
              </a:rPr>
              <a:t>数据基础设施</a:t>
            </a:r>
            <a:r>
              <a:rPr sz="2400" spc="-95">
                <a:latin typeface="Microsoft JhengHei UI"/>
                <a:cs typeface="Microsoft JhengHei UI"/>
              </a:rPr>
              <a:t>、</a:t>
            </a:r>
            <a:r>
              <a:rPr sz="2400" spc="30">
                <a:latin typeface="Microsoft JhengHei UI"/>
                <a:cs typeface="Microsoft JhengHei UI"/>
              </a:rPr>
              <a:t>数据</a:t>
            </a:r>
            <a:r>
              <a:rPr sz="2400">
                <a:latin typeface="Microsoft JhengHei UI"/>
                <a:cs typeface="Microsoft JhengHei UI"/>
              </a:rPr>
              <a:t>治 理与安全共</a:t>
            </a:r>
            <a:r>
              <a:rPr sz="6375" b="1" spc="7" baseline="1307">
                <a:solidFill>
                  <a:srgbClr val="70309F"/>
                </a:solidFill>
                <a:latin typeface="Times New Roman"/>
                <a:cs typeface="Times New Roman"/>
              </a:rPr>
              <a:t>5</a:t>
            </a:r>
            <a:r>
              <a:rPr sz="2400">
                <a:latin typeface="Microsoft JhengHei UI"/>
                <a:cs typeface="Microsoft JhengHei UI"/>
              </a:rPr>
              <a:t>项⼀级指标</a:t>
            </a:r>
            <a:r>
              <a:rPr sz="2400" spc="-130">
                <a:latin typeface="Microsoft JhengHei UI"/>
                <a:cs typeface="Microsoft JhengHei UI"/>
              </a:rPr>
              <a:t>，</a:t>
            </a:r>
            <a:r>
              <a:rPr sz="2400">
                <a:latin typeface="Microsoft JhengHei UI"/>
                <a:cs typeface="Microsoft JhengHei UI"/>
              </a:rPr>
              <a:t>具体由</a:t>
            </a:r>
            <a:r>
              <a:rPr sz="6375" b="1" spc="7" baseline="1307">
                <a:solidFill>
                  <a:srgbClr val="70309F"/>
                </a:solidFill>
                <a:latin typeface="Times New Roman"/>
                <a:cs typeface="Times New Roman"/>
              </a:rPr>
              <a:t>16</a:t>
            </a:r>
            <a:r>
              <a:rPr sz="2400">
                <a:latin typeface="Microsoft JhengHei UI"/>
                <a:cs typeface="Microsoft JhengHei UI"/>
              </a:rPr>
              <a:t>项⼆级指标组成。</a:t>
            </a:r>
            <a:endParaRPr sz="2400">
              <a:latin typeface="Microsoft JhengHei UI"/>
              <a:cs typeface="Microsoft JhengHei UI"/>
            </a:endParaRPr>
          </a:p>
          <a:p>
            <a:pPr marL="11373485">
              <a:lnSpc>
                <a:spcPts val="2320"/>
              </a:lnSpc>
              <a:spcBef>
                <a:spcPts val="3120"/>
              </a:spcBef>
            </a:pPr>
            <a:r>
              <a:rPr sz="2100" spc="30">
                <a:solidFill>
                  <a:srgbClr val="FFFFFF"/>
                </a:solidFill>
                <a:latin typeface="Microsoft JhengHei UI"/>
                <a:cs typeface="Microsoft JhengHei UI"/>
              </a:rPr>
              <a:t>数据要素流通</a:t>
            </a:r>
            <a:endParaRPr sz="2100">
              <a:latin typeface="Microsoft JhengHei UI"/>
              <a:cs typeface="Microsoft JhengHei UI"/>
            </a:endParaRPr>
          </a:p>
          <a:p>
            <a:pPr marL="1941195">
              <a:lnSpc>
                <a:spcPts val="2320"/>
              </a:lnSpc>
            </a:pPr>
            <a:r>
              <a:rPr sz="2100" spc="30">
                <a:solidFill>
                  <a:srgbClr val="FFFFFF"/>
                </a:solidFill>
                <a:latin typeface="Microsoft JhengHei UI"/>
                <a:cs typeface="Microsoft JhengHei UI"/>
              </a:rPr>
              <a:t>数据创新应⽤</a:t>
            </a:r>
            <a:endParaRPr sz="2100">
              <a:latin typeface="Microsoft JhengHei UI"/>
              <a:cs typeface="Microsoft JhengHei U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53479" y="4364222"/>
            <a:ext cx="962025" cy="871855"/>
          </a:xfrm>
          <a:custGeom>
            <a:rect l="l" t="t" r="r" b="b"/>
            <a:pathLst>
              <a:path w="962025" h="871853">
                <a:moveTo>
                  <a:pt x="936773" y="812860"/>
                </a:moveTo>
                <a:lnTo>
                  <a:pt x="926162" y="817980"/>
                </a:lnTo>
                <a:lnTo>
                  <a:pt x="925976" y="818070"/>
                </a:lnTo>
                <a:lnTo>
                  <a:pt x="840642" y="859245"/>
                </a:lnTo>
                <a:lnTo>
                  <a:pt x="838852" y="860534"/>
                </a:lnTo>
                <a:lnTo>
                  <a:pt x="837611" y="862356"/>
                </a:lnTo>
                <a:lnTo>
                  <a:pt x="837069" y="864495"/>
                </a:lnTo>
                <a:lnTo>
                  <a:pt x="837290" y="866688"/>
                </a:lnTo>
                <a:lnTo>
                  <a:pt x="838248" y="868674"/>
                </a:lnTo>
                <a:lnTo>
                  <a:pt x="839828" y="870214"/>
                </a:lnTo>
                <a:lnTo>
                  <a:pt x="841839" y="871119"/>
                </a:lnTo>
                <a:lnTo>
                  <a:pt x="844038" y="871282"/>
                </a:lnTo>
                <a:lnTo>
                  <a:pt x="846161" y="870684"/>
                </a:lnTo>
                <a:lnTo>
                  <a:pt x="953136" y="819066"/>
                </a:lnTo>
                <a:lnTo>
                  <a:pt x="945716" y="819066"/>
                </a:lnTo>
                <a:lnTo>
                  <a:pt x="944281" y="818070"/>
                </a:lnTo>
                <a:lnTo>
                  <a:pt x="926153" y="818070"/>
                </a:lnTo>
                <a:lnTo>
                  <a:pt x="926007" y="818055"/>
                </a:lnTo>
                <a:lnTo>
                  <a:pt x="944260" y="818055"/>
                </a:lnTo>
                <a:lnTo>
                  <a:pt x="936773" y="812860"/>
                </a:lnTo>
                <a:close/>
              </a:path>
              <a:path w="962025" h="871853">
                <a:moveTo>
                  <a:pt x="946577" y="808130"/>
                </a:moveTo>
                <a:lnTo>
                  <a:pt x="936773" y="812860"/>
                </a:lnTo>
                <a:lnTo>
                  <a:pt x="945716" y="819066"/>
                </a:lnTo>
                <a:lnTo>
                  <a:pt x="946577" y="808130"/>
                </a:lnTo>
                <a:close/>
              </a:path>
              <a:path w="962025" h="871853">
                <a:moveTo>
                  <a:pt x="952234" y="808130"/>
                </a:moveTo>
                <a:lnTo>
                  <a:pt x="946577" y="808130"/>
                </a:lnTo>
                <a:lnTo>
                  <a:pt x="945716" y="819066"/>
                </a:lnTo>
                <a:lnTo>
                  <a:pt x="953136" y="819066"/>
                </a:lnTo>
                <a:lnTo>
                  <a:pt x="961900" y="814837"/>
                </a:lnTo>
                <a:lnTo>
                  <a:pt x="952234" y="808130"/>
                </a:lnTo>
                <a:close/>
              </a:path>
              <a:path w="962025" h="871853">
                <a:moveTo>
                  <a:pt x="926162" y="817980"/>
                </a:moveTo>
                <a:lnTo>
                  <a:pt x="926007" y="818055"/>
                </a:lnTo>
                <a:lnTo>
                  <a:pt x="926153" y="818070"/>
                </a:lnTo>
                <a:close/>
              </a:path>
              <a:path w="962025" h="871853">
                <a:moveTo>
                  <a:pt x="877488" y="798798"/>
                </a:moveTo>
                <a:lnTo>
                  <a:pt x="920325" y="817482"/>
                </a:lnTo>
                <a:lnTo>
                  <a:pt x="926007" y="818055"/>
                </a:lnTo>
                <a:lnTo>
                  <a:pt x="926162" y="817980"/>
                </a:lnTo>
                <a:lnTo>
                  <a:pt x="927337" y="806313"/>
                </a:lnTo>
                <a:lnTo>
                  <a:pt x="925838" y="805273"/>
                </a:lnTo>
                <a:lnTo>
                  <a:pt x="921682" y="804853"/>
                </a:lnTo>
                <a:lnTo>
                  <a:pt x="901536" y="802377"/>
                </a:lnTo>
                <a:lnTo>
                  <a:pt x="881517" y="799471"/>
                </a:lnTo>
                <a:lnTo>
                  <a:pt x="877488" y="798798"/>
                </a:lnTo>
                <a:close/>
              </a:path>
              <a:path w="962025" h="871853">
                <a:moveTo>
                  <a:pt x="852117" y="740473"/>
                </a:moveTo>
                <a:lnTo>
                  <a:pt x="849989" y="741052"/>
                </a:lnTo>
                <a:lnTo>
                  <a:pt x="848188" y="742325"/>
                </a:lnTo>
                <a:lnTo>
                  <a:pt x="846931" y="744137"/>
                </a:lnTo>
                <a:lnTo>
                  <a:pt x="846369" y="746269"/>
                </a:lnTo>
                <a:lnTo>
                  <a:pt x="846571" y="748465"/>
                </a:lnTo>
                <a:lnTo>
                  <a:pt x="847511" y="750460"/>
                </a:lnTo>
                <a:lnTo>
                  <a:pt x="849077" y="752013"/>
                </a:lnTo>
                <a:lnTo>
                  <a:pt x="925838" y="805273"/>
                </a:lnTo>
                <a:lnTo>
                  <a:pt x="927426" y="805434"/>
                </a:lnTo>
                <a:lnTo>
                  <a:pt x="927337" y="806313"/>
                </a:lnTo>
                <a:lnTo>
                  <a:pt x="936773" y="812860"/>
                </a:lnTo>
                <a:lnTo>
                  <a:pt x="946577" y="808130"/>
                </a:lnTo>
                <a:lnTo>
                  <a:pt x="952234" y="808130"/>
                </a:lnTo>
                <a:lnTo>
                  <a:pt x="856317" y="741579"/>
                </a:lnTo>
                <a:lnTo>
                  <a:pt x="854315" y="740655"/>
                </a:lnTo>
                <a:lnTo>
                  <a:pt x="852117" y="740473"/>
                </a:lnTo>
                <a:close/>
              </a:path>
              <a:path w="962025" h="871853">
                <a:moveTo>
                  <a:pt x="925838" y="805273"/>
                </a:moveTo>
                <a:lnTo>
                  <a:pt x="927337" y="806313"/>
                </a:lnTo>
                <a:lnTo>
                  <a:pt x="927426" y="805434"/>
                </a:lnTo>
                <a:lnTo>
                  <a:pt x="925838" y="805273"/>
                </a:lnTo>
                <a:close/>
              </a:path>
              <a:path w="962025" h="871853">
                <a:moveTo>
                  <a:pt x="921748" y="804861"/>
                </a:moveTo>
                <a:close/>
              </a:path>
              <a:path w="962025" h="871853">
                <a:moveTo>
                  <a:pt x="921682" y="804853"/>
                </a:moveTo>
                <a:close/>
              </a:path>
              <a:path w="962025" h="871853">
                <a:moveTo>
                  <a:pt x="791048" y="780667"/>
                </a:moveTo>
                <a:lnTo>
                  <a:pt x="787887" y="792967"/>
                </a:lnTo>
                <a:lnTo>
                  <a:pt x="799593" y="795976"/>
                </a:lnTo>
                <a:lnTo>
                  <a:pt x="819412" y="800621"/>
                </a:lnTo>
                <a:lnTo>
                  <a:pt x="837636" y="804484"/>
                </a:lnTo>
                <a:lnTo>
                  <a:pt x="840270" y="792059"/>
                </a:lnTo>
                <a:lnTo>
                  <a:pt x="822120" y="788211"/>
                </a:lnTo>
                <a:lnTo>
                  <a:pt x="802564" y="783626"/>
                </a:lnTo>
                <a:lnTo>
                  <a:pt x="791048" y="780667"/>
                </a:lnTo>
                <a:close/>
              </a:path>
              <a:path w="962025" h="871853">
                <a:moveTo>
                  <a:pt x="901569" y="802381"/>
                </a:moveTo>
                <a:close/>
              </a:path>
              <a:path w="962025" h="871853">
                <a:moveTo>
                  <a:pt x="901536" y="802377"/>
                </a:moveTo>
                <a:close/>
              </a:path>
              <a:path w="962025" h="871853">
                <a:moveTo>
                  <a:pt x="881611" y="799487"/>
                </a:moveTo>
                <a:close/>
              </a:path>
              <a:path w="962025" h="871853">
                <a:moveTo>
                  <a:pt x="881517" y="799471"/>
                </a:moveTo>
                <a:close/>
              </a:path>
              <a:path w="962025" h="871853">
                <a:moveTo>
                  <a:pt x="822202" y="788230"/>
                </a:moveTo>
                <a:close/>
              </a:path>
              <a:path w="962025" h="871853">
                <a:moveTo>
                  <a:pt x="822120" y="788211"/>
                </a:moveTo>
                <a:close/>
              </a:path>
              <a:path w="962025" h="871853">
                <a:moveTo>
                  <a:pt x="802639" y="783646"/>
                </a:moveTo>
                <a:close/>
              </a:path>
              <a:path w="962025" h="871853">
                <a:moveTo>
                  <a:pt x="802564" y="783626"/>
                </a:moveTo>
                <a:close/>
              </a:path>
              <a:path w="962025" h="871853">
                <a:moveTo>
                  <a:pt x="12028" y="0"/>
                </a:moveTo>
                <a:lnTo>
                  <a:pt x="0" y="4074"/>
                </a:lnTo>
                <a:lnTo>
                  <a:pt x="7112" y="25073"/>
                </a:lnTo>
                <a:lnTo>
                  <a:pt x="14565" y="45948"/>
                </a:lnTo>
                <a:lnTo>
                  <a:pt x="16910" y="52193"/>
                </a:lnTo>
                <a:lnTo>
                  <a:pt x="28799" y="47729"/>
                </a:lnTo>
                <a:lnTo>
                  <a:pt x="26473" y="41532"/>
                </a:lnTo>
                <a:lnTo>
                  <a:pt x="19091" y="20852"/>
                </a:lnTo>
                <a:lnTo>
                  <a:pt x="12028" y="0"/>
                </a:lnTo>
                <a:close/>
              </a:path>
              <a:path w="962025" h="871853">
                <a:moveTo>
                  <a:pt x="26486" y="41567"/>
                </a:moveTo>
                <a:close/>
              </a:path>
              <a:path w="962025" h="871853">
                <a:moveTo>
                  <a:pt x="26473" y="41532"/>
                </a:moveTo>
                <a:close/>
              </a:path>
              <a:path w="962025" h="871853">
                <a:moveTo>
                  <a:pt x="19113" y="20915"/>
                </a:moveTo>
                <a:close/>
              </a:path>
              <a:path w="962025" h="871853">
                <a:moveTo>
                  <a:pt x="19091" y="20852"/>
                </a:moveTo>
                <a:close/>
              </a:path>
              <a:path w="962025" h="871853">
                <a:moveTo>
                  <a:pt x="42473" y="83066"/>
                </a:moveTo>
                <a:lnTo>
                  <a:pt x="30736" y="87917"/>
                </a:lnTo>
                <a:lnTo>
                  <a:pt x="38826" y="107497"/>
                </a:lnTo>
                <a:lnTo>
                  <a:pt x="47537" y="127640"/>
                </a:lnTo>
                <a:lnTo>
                  <a:pt x="50780" y="134816"/>
                </a:lnTo>
                <a:lnTo>
                  <a:pt x="62353" y="129586"/>
                </a:lnTo>
                <a:lnTo>
                  <a:pt x="59131" y="122457"/>
                </a:lnTo>
                <a:lnTo>
                  <a:pt x="50504" y="102504"/>
                </a:lnTo>
                <a:lnTo>
                  <a:pt x="42473" y="83066"/>
                </a:lnTo>
                <a:close/>
              </a:path>
              <a:path w="962025" h="871853">
                <a:moveTo>
                  <a:pt x="59147" y="122494"/>
                </a:moveTo>
                <a:close/>
              </a:path>
              <a:path w="962025" h="871853">
                <a:moveTo>
                  <a:pt x="59131" y="122457"/>
                </a:moveTo>
                <a:close/>
              </a:path>
              <a:path w="962025" h="871853">
                <a:moveTo>
                  <a:pt x="50521" y="102543"/>
                </a:moveTo>
                <a:close/>
              </a:path>
              <a:path w="962025" h="871853">
                <a:moveTo>
                  <a:pt x="50504" y="102504"/>
                </a:moveTo>
                <a:close/>
              </a:path>
              <a:path w="962025" h="871853">
                <a:moveTo>
                  <a:pt x="78350" y="163935"/>
                </a:moveTo>
                <a:lnTo>
                  <a:pt x="66954" y="169541"/>
                </a:lnTo>
                <a:lnTo>
                  <a:pt x="75486" y="186885"/>
                </a:lnTo>
                <a:lnTo>
                  <a:pt x="85397" y="206225"/>
                </a:lnTo>
                <a:lnTo>
                  <a:pt x="90079" y="215002"/>
                </a:lnTo>
                <a:lnTo>
                  <a:pt x="101285" y="209025"/>
                </a:lnTo>
                <a:lnTo>
                  <a:pt x="96629" y="200294"/>
                </a:lnTo>
                <a:lnTo>
                  <a:pt x="86812" y="181138"/>
                </a:lnTo>
                <a:lnTo>
                  <a:pt x="78350" y="163935"/>
                </a:lnTo>
                <a:close/>
              </a:path>
              <a:path w="962025" h="871853">
                <a:moveTo>
                  <a:pt x="96663" y="200361"/>
                </a:moveTo>
                <a:close/>
              </a:path>
              <a:path w="962025" h="871853">
                <a:moveTo>
                  <a:pt x="96629" y="200294"/>
                </a:moveTo>
                <a:close/>
              </a:path>
              <a:path w="962025" h="871853">
                <a:moveTo>
                  <a:pt x="86831" y="181175"/>
                </a:moveTo>
                <a:close/>
              </a:path>
              <a:path w="962025" h="871853">
                <a:moveTo>
                  <a:pt x="86812" y="181138"/>
                </a:moveTo>
                <a:close/>
              </a:path>
              <a:path w="962025" h="871853">
                <a:moveTo>
                  <a:pt x="119566" y="242211"/>
                </a:moveTo>
                <a:lnTo>
                  <a:pt x="108563" y="248554"/>
                </a:lnTo>
                <a:lnTo>
                  <a:pt x="116865" y="262956"/>
                </a:lnTo>
                <a:lnTo>
                  <a:pt x="127922" y="281421"/>
                </a:lnTo>
                <a:lnTo>
                  <a:pt x="134711" y="292347"/>
                </a:lnTo>
                <a:lnTo>
                  <a:pt x="145498" y="285644"/>
                </a:lnTo>
                <a:lnTo>
                  <a:pt x="138737" y="274763"/>
                </a:lnTo>
                <a:lnTo>
                  <a:pt x="127789" y="256476"/>
                </a:lnTo>
                <a:lnTo>
                  <a:pt x="119566" y="242211"/>
                </a:lnTo>
                <a:close/>
              </a:path>
              <a:path w="962025" h="871853">
                <a:moveTo>
                  <a:pt x="138787" y="274846"/>
                </a:moveTo>
                <a:close/>
              </a:path>
              <a:path w="962025" h="871853">
                <a:moveTo>
                  <a:pt x="138737" y="274763"/>
                </a:moveTo>
                <a:close/>
              </a:path>
              <a:path w="962025" h="871853">
                <a:moveTo>
                  <a:pt x="127805" y="256504"/>
                </a:moveTo>
                <a:close/>
              </a:path>
              <a:path w="962025" h="871853">
                <a:moveTo>
                  <a:pt x="127789" y="256476"/>
                </a:moveTo>
                <a:close/>
              </a:path>
              <a:path w="962025" h="871853">
                <a:moveTo>
                  <a:pt x="166023" y="317489"/>
                </a:moveTo>
                <a:lnTo>
                  <a:pt x="155465" y="324548"/>
                </a:lnTo>
                <a:lnTo>
                  <a:pt x="162740" y="335429"/>
                </a:lnTo>
                <a:lnTo>
                  <a:pt x="174885" y="352954"/>
                </a:lnTo>
                <a:lnTo>
                  <a:pt x="184570" y="366438"/>
                </a:lnTo>
                <a:lnTo>
                  <a:pt x="194885" y="359030"/>
                </a:lnTo>
                <a:lnTo>
                  <a:pt x="185233" y="345588"/>
                </a:lnTo>
                <a:lnTo>
                  <a:pt x="173210" y="328239"/>
                </a:lnTo>
                <a:lnTo>
                  <a:pt x="166023" y="317489"/>
                </a:lnTo>
                <a:close/>
              </a:path>
              <a:path w="962025" h="871853">
                <a:moveTo>
                  <a:pt x="185274" y="345648"/>
                </a:moveTo>
                <a:close/>
              </a:path>
              <a:path w="962025" h="871853">
                <a:moveTo>
                  <a:pt x="185233" y="345588"/>
                </a:moveTo>
                <a:close/>
              </a:path>
              <a:path w="962025" h="871853">
                <a:moveTo>
                  <a:pt x="173240" y="328284"/>
                </a:moveTo>
                <a:close/>
              </a:path>
              <a:path w="962025" h="871853">
                <a:moveTo>
                  <a:pt x="173210" y="328239"/>
                </a:moveTo>
                <a:close/>
              </a:path>
              <a:path w="962025" h="871853">
                <a:moveTo>
                  <a:pt x="217605" y="389345"/>
                </a:moveTo>
                <a:lnTo>
                  <a:pt x="207545" y="397097"/>
                </a:lnTo>
                <a:lnTo>
                  <a:pt x="212887" y="404028"/>
                </a:lnTo>
                <a:lnTo>
                  <a:pt x="226065" y="420540"/>
                </a:lnTo>
                <a:lnTo>
                  <a:pt x="239604" y="436918"/>
                </a:lnTo>
                <a:lnTo>
                  <a:pt x="249254" y="428660"/>
                </a:lnTo>
                <a:lnTo>
                  <a:pt x="235890" y="412490"/>
                </a:lnTo>
                <a:lnTo>
                  <a:pt x="222848" y="396148"/>
                </a:lnTo>
                <a:lnTo>
                  <a:pt x="217605" y="389345"/>
                </a:lnTo>
                <a:close/>
              </a:path>
              <a:path w="962025" h="871853">
                <a:moveTo>
                  <a:pt x="249191" y="428588"/>
                </a:moveTo>
                <a:close/>
              </a:path>
              <a:path w="962025" h="871853">
                <a:moveTo>
                  <a:pt x="249177" y="428570"/>
                </a:moveTo>
                <a:close/>
              </a:path>
              <a:path w="962025" h="871853">
                <a:moveTo>
                  <a:pt x="235937" y="412550"/>
                </a:moveTo>
                <a:close/>
              </a:path>
              <a:path w="962025" h="871853">
                <a:moveTo>
                  <a:pt x="235890" y="412490"/>
                </a:moveTo>
                <a:close/>
              </a:path>
              <a:path w="962025" h="871853">
                <a:moveTo>
                  <a:pt x="222897" y="396211"/>
                </a:moveTo>
                <a:close/>
              </a:path>
              <a:path w="962025" h="871853">
                <a:moveTo>
                  <a:pt x="222848" y="396148"/>
                </a:moveTo>
                <a:close/>
              </a:path>
              <a:path w="962025" h="871853">
                <a:moveTo>
                  <a:pt x="274177" y="457330"/>
                </a:moveTo>
                <a:lnTo>
                  <a:pt x="264671" y="465752"/>
                </a:lnTo>
                <a:lnTo>
                  <a:pt x="267080" y="468471"/>
                </a:lnTo>
                <a:lnTo>
                  <a:pt x="281235" y="483899"/>
                </a:lnTo>
                <a:lnTo>
                  <a:pt x="295625" y="499046"/>
                </a:lnTo>
                <a:lnTo>
                  <a:pt x="299601" y="503087"/>
                </a:lnTo>
                <a:lnTo>
                  <a:pt x="308654" y="494179"/>
                </a:lnTo>
                <a:lnTo>
                  <a:pt x="304717" y="490178"/>
                </a:lnTo>
                <a:lnTo>
                  <a:pt x="290481" y="475192"/>
                </a:lnTo>
                <a:lnTo>
                  <a:pt x="276476" y="459925"/>
                </a:lnTo>
                <a:lnTo>
                  <a:pt x="274177" y="457330"/>
                </a:lnTo>
                <a:close/>
              </a:path>
              <a:path w="962025" h="871853">
                <a:moveTo>
                  <a:pt x="304722" y="490183"/>
                </a:moveTo>
                <a:close/>
              </a:path>
              <a:path w="962025" h="871853">
                <a:moveTo>
                  <a:pt x="304717" y="490178"/>
                </a:moveTo>
                <a:close/>
              </a:path>
              <a:path w="962025" h="871853">
                <a:moveTo>
                  <a:pt x="290491" y="475203"/>
                </a:moveTo>
                <a:close/>
              </a:path>
              <a:path w="962025" h="871853">
                <a:moveTo>
                  <a:pt x="290481" y="475192"/>
                </a:moveTo>
                <a:close/>
              </a:path>
              <a:path w="962025" h="871853">
                <a:moveTo>
                  <a:pt x="276491" y="459941"/>
                </a:moveTo>
                <a:close/>
              </a:path>
              <a:path w="962025" h="871853">
                <a:moveTo>
                  <a:pt x="276476" y="459925"/>
                </a:moveTo>
                <a:close/>
              </a:path>
              <a:path w="962025" h="871853">
                <a:moveTo>
                  <a:pt x="335530" y="520865"/>
                </a:moveTo>
                <a:lnTo>
                  <a:pt x="326797" y="530086"/>
                </a:lnTo>
                <a:lnTo>
                  <a:pt x="340173" y="542752"/>
                </a:lnTo>
                <a:lnTo>
                  <a:pt x="355469" y="556728"/>
                </a:lnTo>
                <a:lnTo>
                  <a:pt x="364388" y="564587"/>
                </a:lnTo>
                <a:lnTo>
                  <a:pt x="372784" y="555059"/>
                </a:lnTo>
                <a:lnTo>
                  <a:pt x="363910" y="547237"/>
                </a:lnTo>
                <a:lnTo>
                  <a:pt x="348782" y="533413"/>
                </a:lnTo>
                <a:lnTo>
                  <a:pt x="335530" y="520865"/>
                </a:lnTo>
                <a:close/>
              </a:path>
              <a:path w="962025" h="871853">
                <a:moveTo>
                  <a:pt x="363921" y="547248"/>
                </a:moveTo>
                <a:close/>
              </a:path>
              <a:path w="962025" h="871853">
                <a:moveTo>
                  <a:pt x="363910" y="547237"/>
                </a:moveTo>
                <a:close/>
              </a:path>
              <a:path w="962025" h="871853">
                <a:moveTo>
                  <a:pt x="348802" y="533433"/>
                </a:moveTo>
                <a:close/>
              </a:path>
              <a:path w="962025" h="871853">
                <a:moveTo>
                  <a:pt x="348782" y="533413"/>
                </a:moveTo>
                <a:close/>
              </a:path>
              <a:path w="962025" h="871853">
                <a:moveTo>
                  <a:pt x="401643" y="579575"/>
                </a:moveTo>
                <a:lnTo>
                  <a:pt x="393598" y="589401"/>
                </a:lnTo>
                <a:lnTo>
                  <a:pt x="402653" y="596817"/>
                </a:lnTo>
                <a:lnTo>
                  <a:pt x="418801" y="609553"/>
                </a:lnTo>
                <a:lnTo>
                  <a:pt x="433745" y="620897"/>
                </a:lnTo>
                <a:lnTo>
                  <a:pt x="441425" y="610783"/>
                </a:lnTo>
                <a:lnTo>
                  <a:pt x="426529" y="599473"/>
                </a:lnTo>
                <a:lnTo>
                  <a:pt x="410564" y="586880"/>
                </a:lnTo>
                <a:lnTo>
                  <a:pt x="401643" y="579575"/>
                </a:lnTo>
                <a:close/>
              </a:path>
              <a:path w="962025" h="871853">
                <a:moveTo>
                  <a:pt x="426594" y="599524"/>
                </a:moveTo>
                <a:close/>
              </a:path>
              <a:path w="962025" h="871853">
                <a:moveTo>
                  <a:pt x="426529" y="599473"/>
                </a:moveTo>
                <a:close/>
              </a:path>
              <a:path w="962025" h="871853">
                <a:moveTo>
                  <a:pt x="410570" y="586885"/>
                </a:moveTo>
                <a:close/>
              </a:path>
              <a:path w="962025" h="871853">
                <a:moveTo>
                  <a:pt x="410564" y="586880"/>
                </a:moveTo>
                <a:close/>
              </a:path>
              <a:path w="962025" h="871853">
                <a:moveTo>
                  <a:pt x="472158" y="632895"/>
                </a:moveTo>
                <a:lnTo>
                  <a:pt x="464860" y="643290"/>
                </a:lnTo>
                <a:lnTo>
                  <a:pt x="468454" y="645812"/>
                </a:lnTo>
                <a:lnTo>
                  <a:pt x="485999" y="657626"/>
                </a:lnTo>
                <a:lnTo>
                  <a:pt x="502528" y="668320"/>
                </a:lnTo>
                <a:lnTo>
                  <a:pt x="507569" y="671447"/>
                </a:lnTo>
                <a:lnTo>
                  <a:pt x="514263" y="660655"/>
                </a:lnTo>
                <a:lnTo>
                  <a:pt x="509274" y="657560"/>
                </a:lnTo>
                <a:lnTo>
                  <a:pt x="492348" y="646606"/>
                </a:lnTo>
                <a:lnTo>
                  <a:pt x="475606" y="635316"/>
                </a:lnTo>
                <a:lnTo>
                  <a:pt x="472158" y="632895"/>
                </a:lnTo>
                <a:close/>
              </a:path>
              <a:path w="962025" h="871853">
                <a:moveTo>
                  <a:pt x="509293" y="657572"/>
                </a:moveTo>
                <a:close/>
              </a:path>
              <a:path w="962025" h="871853">
                <a:moveTo>
                  <a:pt x="509274" y="657560"/>
                </a:moveTo>
                <a:close/>
              </a:path>
              <a:path w="962025" h="871853">
                <a:moveTo>
                  <a:pt x="492405" y="646644"/>
                </a:moveTo>
                <a:close/>
              </a:path>
              <a:path w="962025" h="871853">
                <a:moveTo>
                  <a:pt x="492348" y="646606"/>
                </a:moveTo>
                <a:close/>
              </a:path>
              <a:path w="962025" h="871853">
                <a:moveTo>
                  <a:pt x="475683" y="635370"/>
                </a:moveTo>
                <a:close/>
              </a:path>
              <a:path w="962025" h="871853">
                <a:moveTo>
                  <a:pt x="475606" y="635316"/>
                </a:moveTo>
                <a:close/>
              </a:path>
              <a:path w="962025" h="871853">
                <a:moveTo>
                  <a:pt x="546701" y="680162"/>
                </a:moveTo>
                <a:lnTo>
                  <a:pt x="540429" y="691206"/>
                </a:lnTo>
                <a:lnTo>
                  <a:pt x="555030" y="699498"/>
                </a:lnTo>
                <a:lnTo>
                  <a:pt x="572886" y="709183"/>
                </a:lnTo>
                <a:lnTo>
                  <a:pt x="585273" y="715589"/>
                </a:lnTo>
                <a:lnTo>
                  <a:pt x="591106" y="704307"/>
                </a:lnTo>
                <a:lnTo>
                  <a:pt x="578778" y="697931"/>
                </a:lnTo>
                <a:lnTo>
                  <a:pt x="561141" y="688364"/>
                </a:lnTo>
                <a:lnTo>
                  <a:pt x="546701" y="680162"/>
                </a:lnTo>
                <a:close/>
              </a:path>
              <a:path w="962025" h="871853">
                <a:moveTo>
                  <a:pt x="578809" y="697947"/>
                </a:moveTo>
                <a:close/>
              </a:path>
              <a:path w="962025" h="871853">
                <a:moveTo>
                  <a:pt x="578778" y="697931"/>
                </a:moveTo>
                <a:close/>
              </a:path>
              <a:path w="962025" h="871853">
                <a:moveTo>
                  <a:pt x="561181" y="688386"/>
                </a:moveTo>
                <a:close/>
              </a:path>
              <a:path w="962025" h="871853">
                <a:moveTo>
                  <a:pt x="561141" y="688364"/>
                </a:moveTo>
                <a:close/>
              </a:path>
              <a:path w="962025" h="871853">
                <a:moveTo>
                  <a:pt x="625106" y="720925"/>
                </a:moveTo>
                <a:lnTo>
                  <a:pt x="664684" y="752104"/>
                </a:lnTo>
                <a:lnTo>
                  <a:pt x="666642" y="752878"/>
                </a:lnTo>
                <a:lnTo>
                  <a:pt x="671314" y="741069"/>
                </a:lnTo>
                <a:lnTo>
                  <a:pt x="669418" y="740318"/>
                </a:lnTo>
                <a:lnTo>
                  <a:pt x="650976" y="732581"/>
                </a:lnTo>
                <a:lnTo>
                  <a:pt x="632685" y="724470"/>
                </a:lnTo>
                <a:lnTo>
                  <a:pt x="625106" y="720925"/>
                </a:lnTo>
                <a:close/>
              </a:path>
              <a:path w="962025" h="871853">
                <a:moveTo>
                  <a:pt x="669439" y="740327"/>
                </a:moveTo>
                <a:close/>
              </a:path>
              <a:path w="962025" h="871853">
                <a:moveTo>
                  <a:pt x="669418" y="740318"/>
                </a:moveTo>
                <a:close/>
              </a:path>
              <a:path w="962025" h="871853">
                <a:moveTo>
                  <a:pt x="651038" y="732609"/>
                </a:moveTo>
                <a:close/>
              </a:path>
              <a:path w="962025" h="871853">
                <a:moveTo>
                  <a:pt x="650976" y="732581"/>
                </a:moveTo>
                <a:close/>
              </a:path>
              <a:path w="962025" h="871853">
                <a:moveTo>
                  <a:pt x="632712" y="724483"/>
                </a:moveTo>
                <a:close/>
              </a:path>
              <a:path w="962025" h="871853">
                <a:moveTo>
                  <a:pt x="632685" y="724470"/>
                </a:moveTo>
                <a:close/>
              </a:path>
              <a:path w="962025" h="871853">
                <a:moveTo>
                  <a:pt x="706881" y="754696"/>
                </a:moveTo>
                <a:lnTo>
                  <a:pt x="706753" y="754696"/>
                </a:lnTo>
                <a:lnTo>
                  <a:pt x="702339" y="766558"/>
                </a:lnTo>
                <a:lnTo>
                  <a:pt x="721647" y="773294"/>
                </a:lnTo>
                <a:lnTo>
                  <a:pt x="740925" y="779570"/>
                </a:lnTo>
                <a:lnTo>
                  <a:pt x="750949" y="782603"/>
                </a:lnTo>
                <a:lnTo>
                  <a:pt x="754627" y="770446"/>
                </a:lnTo>
                <a:lnTo>
                  <a:pt x="744673" y="767434"/>
                </a:lnTo>
                <a:lnTo>
                  <a:pt x="725641" y="761238"/>
                </a:lnTo>
                <a:lnTo>
                  <a:pt x="706881" y="754696"/>
                </a:lnTo>
                <a:close/>
              </a:path>
              <a:path w="962025" h="871853">
                <a:moveTo>
                  <a:pt x="744752" y="767460"/>
                </a:moveTo>
                <a:close/>
              </a:path>
              <a:path w="962025" h="871853">
                <a:moveTo>
                  <a:pt x="744673" y="767434"/>
                </a:moveTo>
                <a:close/>
              </a:path>
              <a:path w="962025" h="871853">
                <a:moveTo>
                  <a:pt x="725668" y="761247"/>
                </a:moveTo>
                <a:close/>
              </a:path>
              <a:path w="962025" h="871853">
                <a:moveTo>
                  <a:pt x="725641" y="761238"/>
                </a:moveTo>
                <a:close/>
              </a:path>
              <a:path w="962025" h="871853">
                <a:moveTo>
                  <a:pt x="706768" y="754657"/>
                </a:moveTo>
                <a:close/>
              </a:path>
              <a:path w="962025" h="871853">
                <a:moveTo>
                  <a:pt x="706823" y="754675"/>
                </a:moveTo>
                <a:close/>
              </a:path>
            </a:pathLst>
          </a:custGeom>
          <a:solidFill>
            <a:srgbClr val="70AC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554395" y="5170284"/>
            <a:ext cx="1200785" cy="252729"/>
          </a:xfrm>
          <a:custGeom>
            <a:rect l="l" t="t" r="r" b="b"/>
            <a:pathLst>
              <a:path w="1200784" h="252727">
                <a:moveTo>
                  <a:pt x="71673" y="135873"/>
                </a:moveTo>
                <a:lnTo>
                  <a:pt x="69496" y="136220"/>
                </a:lnTo>
                <a:lnTo>
                  <a:pt x="67567" y="137290"/>
                </a:lnTo>
                <a:lnTo>
                  <a:pt x="66122" y="138955"/>
                </a:lnTo>
                <a:lnTo>
                  <a:pt x="0" y="249147"/>
                </a:lnTo>
                <a:lnTo>
                  <a:pt x="128465" y="252464"/>
                </a:lnTo>
                <a:lnTo>
                  <a:pt x="134879" y="246348"/>
                </a:lnTo>
                <a:lnTo>
                  <a:pt x="16490" y="246348"/>
                </a:lnTo>
                <a:lnTo>
                  <a:pt x="11210" y="236733"/>
                </a:lnTo>
                <a:lnTo>
                  <a:pt x="22260" y="236733"/>
                </a:lnTo>
                <a:lnTo>
                  <a:pt x="77011" y="145489"/>
                </a:lnTo>
                <a:lnTo>
                  <a:pt x="77801" y="143431"/>
                </a:lnTo>
                <a:lnTo>
                  <a:pt x="77838" y="141225"/>
                </a:lnTo>
                <a:lnTo>
                  <a:pt x="77119" y="139141"/>
                </a:lnTo>
                <a:lnTo>
                  <a:pt x="75730" y="137427"/>
                </a:lnTo>
                <a:lnTo>
                  <a:pt x="73839" y="136292"/>
                </a:lnTo>
                <a:lnTo>
                  <a:pt x="71673" y="135873"/>
                </a:lnTo>
                <a:close/>
              </a:path>
              <a:path w="1200784" h="252727">
                <a:moveTo>
                  <a:pt x="11210" y="236733"/>
                </a:moveTo>
                <a:lnTo>
                  <a:pt x="16490" y="246348"/>
                </a:lnTo>
                <a:lnTo>
                  <a:pt x="22091" y="237014"/>
                </a:lnTo>
                <a:lnTo>
                  <a:pt x="11210" y="236733"/>
                </a:lnTo>
                <a:close/>
              </a:path>
              <a:path w="1200784" h="252727">
                <a:moveTo>
                  <a:pt x="22091" y="237014"/>
                </a:moveTo>
                <a:lnTo>
                  <a:pt x="16490" y="246348"/>
                </a:lnTo>
                <a:lnTo>
                  <a:pt x="134879" y="246348"/>
                </a:lnTo>
                <a:lnTo>
                  <a:pt x="134909" y="245176"/>
                </a:lnTo>
                <a:lnTo>
                  <a:pt x="134208" y="243085"/>
                </a:lnTo>
                <a:lnTo>
                  <a:pt x="132835" y="241359"/>
                </a:lnTo>
                <a:lnTo>
                  <a:pt x="130954" y="240207"/>
                </a:lnTo>
                <a:lnTo>
                  <a:pt x="128793" y="239769"/>
                </a:lnTo>
                <a:lnTo>
                  <a:pt x="22091" y="237014"/>
                </a:lnTo>
                <a:close/>
              </a:path>
              <a:path w="1200784" h="252727">
                <a:moveTo>
                  <a:pt x="22260" y="236733"/>
                </a:moveTo>
                <a:lnTo>
                  <a:pt x="11210" y="236733"/>
                </a:lnTo>
                <a:lnTo>
                  <a:pt x="22091" y="237014"/>
                </a:lnTo>
                <a:lnTo>
                  <a:pt x="22260" y="236733"/>
                </a:lnTo>
                <a:close/>
              </a:path>
              <a:path w="1200784" h="252727">
                <a:moveTo>
                  <a:pt x="81015" y="199166"/>
                </a:moveTo>
                <a:lnTo>
                  <a:pt x="60106" y="209777"/>
                </a:lnTo>
                <a:lnTo>
                  <a:pt x="38423" y="221086"/>
                </a:lnTo>
                <a:lnTo>
                  <a:pt x="35747" y="222519"/>
                </a:lnTo>
                <a:lnTo>
                  <a:pt x="41739" y="233716"/>
                </a:lnTo>
                <a:lnTo>
                  <a:pt x="44919" y="232015"/>
                </a:lnTo>
                <a:lnTo>
                  <a:pt x="65885" y="221086"/>
                </a:lnTo>
                <a:lnTo>
                  <a:pt x="86762" y="210491"/>
                </a:lnTo>
                <a:lnTo>
                  <a:pt x="81015" y="199166"/>
                </a:lnTo>
                <a:close/>
              </a:path>
              <a:path w="1200784" h="252727">
                <a:moveTo>
                  <a:pt x="161568" y="160919"/>
                </a:moveTo>
                <a:lnTo>
                  <a:pt x="144599" y="168617"/>
                </a:lnTo>
                <a:lnTo>
                  <a:pt x="123465" y="178485"/>
                </a:lnTo>
                <a:lnTo>
                  <a:pt x="115369" y="182374"/>
                </a:lnTo>
                <a:lnTo>
                  <a:pt x="120868" y="193822"/>
                </a:lnTo>
                <a:lnTo>
                  <a:pt x="128869" y="189979"/>
                </a:lnTo>
                <a:lnTo>
                  <a:pt x="149878" y="180168"/>
                </a:lnTo>
                <a:lnTo>
                  <a:pt x="166815" y="172485"/>
                </a:lnTo>
                <a:lnTo>
                  <a:pt x="161568" y="160919"/>
                </a:lnTo>
                <a:close/>
              </a:path>
              <a:path w="1200784" h="252727">
                <a:moveTo>
                  <a:pt x="1197800" y="75443"/>
                </a:moveTo>
                <a:lnTo>
                  <a:pt x="1181709" y="75443"/>
                </a:lnTo>
                <a:lnTo>
                  <a:pt x="1181853" y="75506"/>
                </a:lnTo>
                <a:lnTo>
                  <a:pt x="1195026" y="81521"/>
                </a:lnTo>
                <a:lnTo>
                  <a:pt x="1197800" y="75443"/>
                </a:lnTo>
                <a:close/>
              </a:path>
              <a:path w="1200784" h="252727">
                <a:moveTo>
                  <a:pt x="1181785" y="75477"/>
                </a:moveTo>
                <a:close/>
              </a:path>
              <a:path w="1200784" h="252727">
                <a:moveTo>
                  <a:pt x="1199730" y="69707"/>
                </a:moveTo>
                <a:lnTo>
                  <a:pt x="1168266" y="69707"/>
                </a:lnTo>
                <a:lnTo>
                  <a:pt x="1168407" y="69766"/>
                </a:lnTo>
                <a:lnTo>
                  <a:pt x="1181785" y="75477"/>
                </a:lnTo>
                <a:lnTo>
                  <a:pt x="1197800" y="75443"/>
                </a:lnTo>
                <a:lnTo>
                  <a:pt x="1200298" y="69966"/>
                </a:lnTo>
                <a:lnTo>
                  <a:pt x="1199730" y="69707"/>
                </a:lnTo>
                <a:close/>
              </a:path>
              <a:path w="1200784" h="252727">
                <a:moveTo>
                  <a:pt x="1168345" y="69741"/>
                </a:moveTo>
                <a:close/>
              </a:path>
              <a:path w="1200784" h="252727">
                <a:moveTo>
                  <a:pt x="1187760" y="64244"/>
                </a:moveTo>
                <a:lnTo>
                  <a:pt x="1154554" y="64244"/>
                </a:lnTo>
                <a:lnTo>
                  <a:pt x="1154694" y="64298"/>
                </a:lnTo>
                <a:lnTo>
                  <a:pt x="1168345" y="69741"/>
                </a:lnTo>
                <a:lnTo>
                  <a:pt x="1199730" y="69707"/>
                </a:lnTo>
                <a:lnTo>
                  <a:pt x="1187760" y="64244"/>
                </a:lnTo>
                <a:close/>
              </a:path>
              <a:path w="1200784" h="252727">
                <a:moveTo>
                  <a:pt x="1154654" y="64284"/>
                </a:moveTo>
                <a:close/>
              </a:path>
              <a:path w="1200784" h="252727">
                <a:moveTo>
                  <a:pt x="1153045" y="50138"/>
                </a:moveTo>
                <a:lnTo>
                  <a:pt x="1148623" y="62043"/>
                </a:lnTo>
                <a:lnTo>
                  <a:pt x="1154654" y="64284"/>
                </a:lnTo>
                <a:lnTo>
                  <a:pt x="1187760" y="64244"/>
                </a:lnTo>
                <a:lnTo>
                  <a:pt x="1186911" y="63856"/>
                </a:lnTo>
                <a:lnTo>
                  <a:pt x="1173181" y="57997"/>
                </a:lnTo>
                <a:lnTo>
                  <a:pt x="1159187" y="52419"/>
                </a:lnTo>
                <a:lnTo>
                  <a:pt x="1153045" y="50138"/>
                </a:lnTo>
                <a:close/>
              </a:path>
              <a:path w="1200784" h="252727">
                <a:moveTo>
                  <a:pt x="1112951" y="49499"/>
                </a:moveTo>
                <a:lnTo>
                  <a:pt x="1111859" y="49499"/>
                </a:lnTo>
                <a:lnTo>
                  <a:pt x="1111992" y="49540"/>
                </a:lnTo>
                <a:lnTo>
                  <a:pt x="1112850" y="49817"/>
                </a:lnTo>
                <a:lnTo>
                  <a:pt x="1112951" y="49499"/>
                </a:lnTo>
                <a:close/>
              </a:path>
              <a:path w="1200784" h="252727">
                <a:moveTo>
                  <a:pt x="1111905" y="49514"/>
                </a:moveTo>
                <a:close/>
              </a:path>
              <a:path w="1200784" h="252727">
                <a:moveTo>
                  <a:pt x="1114351" y="45131"/>
                </a:moveTo>
                <a:lnTo>
                  <a:pt x="1097123" y="45131"/>
                </a:lnTo>
                <a:lnTo>
                  <a:pt x="1097254" y="45168"/>
                </a:lnTo>
                <a:lnTo>
                  <a:pt x="1111905" y="49514"/>
                </a:lnTo>
                <a:lnTo>
                  <a:pt x="1112951" y="49499"/>
                </a:lnTo>
                <a:lnTo>
                  <a:pt x="1114351" y="45131"/>
                </a:lnTo>
                <a:close/>
              </a:path>
              <a:path w="1200784" h="252727">
                <a:moveTo>
                  <a:pt x="1097170" y="45145"/>
                </a:moveTo>
                <a:close/>
              </a:path>
              <a:path w="1200784" h="252727">
                <a:moveTo>
                  <a:pt x="1115663" y="41040"/>
                </a:moveTo>
                <a:lnTo>
                  <a:pt x="1082144" y="41040"/>
                </a:lnTo>
                <a:lnTo>
                  <a:pt x="1082272" y="41073"/>
                </a:lnTo>
                <a:lnTo>
                  <a:pt x="1097170" y="45145"/>
                </a:lnTo>
                <a:lnTo>
                  <a:pt x="1114351" y="45131"/>
                </a:lnTo>
                <a:lnTo>
                  <a:pt x="1115663" y="41040"/>
                </a:lnTo>
                <a:close/>
              </a:path>
              <a:path w="1200784" h="252727">
                <a:moveTo>
                  <a:pt x="1082181" y="41050"/>
                </a:moveTo>
                <a:close/>
              </a:path>
              <a:path w="1200784" h="252727">
                <a:moveTo>
                  <a:pt x="1115125" y="37222"/>
                </a:moveTo>
                <a:lnTo>
                  <a:pt x="1066924" y="37222"/>
                </a:lnTo>
                <a:lnTo>
                  <a:pt x="1082181" y="41050"/>
                </a:lnTo>
                <a:lnTo>
                  <a:pt x="1115663" y="41040"/>
                </a:lnTo>
                <a:lnTo>
                  <a:pt x="1116726" y="37722"/>
                </a:lnTo>
                <a:lnTo>
                  <a:pt x="1115125" y="37222"/>
                </a:lnTo>
                <a:close/>
              </a:path>
              <a:path w="1200784" h="252727">
                <a:moveTo>
                  <a:pt x="1066999" y="37241"/>
                </a:moveTo>
                <a:close/>
              </a:path>
              <a:path w="1200784" h="252727">
                <a:moveTo>
                  <a:pt x="1067196" y="24255"/>
                </a:moveTo>
                <a:lnTo>
                  <a:pt x="1064357" y="36634"/>
                </a:lnTo>
                <a:lnTo>
                  <a:pt x="1066999" y="37241"/>
                </a:lnTo>
                <a:lnTo>
                  <a:pt x="1115125" y="37222"/>
                </a:lnTo>
                <a:lnTo>
                  <a:pt x="1100668" y="32936"/>
                </a:lnTo>
                <a:lnTo>
                  <a:pt x="1085428" y="28771"/>
                </a:lnTo>
                <a:lnTo>
                  <a:pt x="1069952" y="24888"/>
                </a:lnTo>
                <a:lnTo>
                  <a:pt x="1067196" y="24255"/>
                </a:lnTo>
                <a:close/>
              </a:path>
              <a:path w="1200784" h="252727">
                <a:moveTo>
                  <a:pt x="1027592" y="27420"/>
                </a:moveTo>
                <a:lnTo>
                  <a:pt x="1019877" y="27420"/>
                </a:lnTo>
                <a:lnTo>
                  <a:pt x="1027328" y="28822"/>
                </a:lnTo>
                <a:lnTo>
                  <a:pt x="1027592" y="27420"/>
                </a:lnTo>
                <a:close/>
              </a:path>
              <a:path w="1200784" h="252727">
                <a:moveTo>
                  <a:pt x="1019952" y="27434"/>
                </a:moveTo>
                <a:close/>
              </a:path>
              <a:path w="1200784" h="252727">
                <a:moveTo>
                  <a:pt x="1028103" y="24705"/>
                </a:moveTo>
                <a:lnTo>
                  <a:pt x="1003748" y="24705"/>
                </a:lnTo>
                <a:lnTo>
                  <a:pt x="1019952" y="27434"/>
                </a:lnTo>
                <a:lnTo>
                  <a:pt x="1027592" y="27420"/>
                </a:lnTo>
                <a:lnTo>
                  <a:pt x="1028103" y="24705"/>
                </a:lnTo>
                <a:close/>
              </a:path>
              <a:path w="1200784" h="252727">
                <a:moveTo>
                  <a:pt x="1003765" y="24708"/>
                </a:moveTo>
                <a:close/>
              </a:path>
              <a:path w="1200784" h="252727">
                <a:moveTo>
                  <a:pt x="1028562" y="22264"/>
                </a:moveTo>
                <a:lnTo>
                  <a:pt x="987403" y="22264"/>
                </a:lnTo>
                <a:lnTo>
                  <a:pt x="1003765" y="24708"/>
                </a:lnTo>
                <a:lnTo>
                  <a:pt x="1028103" y="24705"/>
                </a:lnTo>
                <a:lnTo>
                  <a:pt x="1028562" y="22264"/>
                </a:lnTo>
                <a:close/>
              </a:path>
              <a:path w="1200784" h="252727">
                <a:moveTo>
                  <a:pt x="987487" y="22276"/>
                </a:moveTo>
                <a:close/>
              </a:path>
              <a:path w="1200784" h="252727">
                <a:moveTo>
                  <a:pt x="979153" y="8378"/>
                </a:moveTo>
                <a:lnTo>
                  <a:pt x="977506" y="20971"/>
                </a:lnTo>
                <a:lnTo>
                  <a:pt x="987487" y="22276"/>
                </a:lnTo>
                <a:lnTo>
                  <a:pt x="1028562" y="22264"/>
                </a:lnTo>
                <a:lnTo>
                  <a:pt x="1029676" y="16341"/>
                </a:lnTo>
                <a:lnTo>
                  <a:pt x="1022165" y="14928"/>
                </a:lnTo>
                <a:lnTo>
                  <a:pt x="1005799" y="12171"/>
                </a:lnTo>
                <a:lnTo>
                  <a:pt x="989222" y="9695"/>
                </a:lnTo>
                <a:lnTo>
                  <a:pt x="979153" y="8378"/>
                </a:lnTo>
                <a:close/>
              </a:path>
              <a:path w="1200784" h="252727">
                <a:moveTo>
                  <a:pt x="939881" y="16602"/>
                </a:moveTo>
                <a:lnTo>
                  <a:pt x="937126" y="16602"/>
                </a:lnTo>
                <a:lnTo>
                  <a:pt x="939857" y="16861"/>
                </a:lnTo>
                <a:lnTo>
                  <a:pt x="939881" y="16602"/>
                </a:lnTo>
                <a:close/>
              </a:path>
              <a:path w="1200784" h="252727">
                <a:moveTo>
                  <a:pt x="937155" y="16605"/>
                </a:moveTo>
                <a:close/>
              </a:path>
              <a:path w="1200784" h="252727">
                <a:moveTo>
                  <a:pt x="940008" y="15267"/>
                </a:moveTo>
                <a:lnTo>
                  <a:pt x="919968" y="15267"/>
                </a:lnTo>
                <a:lnTo>
                  <a:pt x="937155" y="16605"/>
                </a:lnTo>
                <a:lnTo>
                  <a:pt x="939881" y="16602"/>
                </a:lnTo>
                <a:lnTo>
                  <a:pt x="940008" y="15267"/>
                </a:lnTo>
                <a:close/>
              </a:path>
              <a:path w="1200784" h="252727">
                <a:moveTo>
                  <a:pt x="920034" y="15273"/>
                </a:moveTo>
                <a:close/>
              </a:path>
              <a:path w="1200784" h="252727">
                <a:moveTo>
                  <a:pt x="940109" y="14210"/>
                </a:moveTo>
                <a:lnTo>
                  <a:pt x="902620" y="14210"/>
                </a:lnTo>
                <a:lnTo>
                  <a:pt x="920034" y="15273"/>
                </a:lnTo>
                <a:lnTo>
                  <a:pt x="940008" y="15267"/>
                </a:lnTo>
                <a:lnTo>
                  <a:pt x="940109" y="14210"/>
                </a:lnTo>
                <a:close/>
              </a:path>
              <a:path w="1200784" h="252727">
                <a:moveTo>
                  <a:pt x="902724" y="14216"/>
                </a:moveTo>
                <a:close/>
              </a:path>
              <a:path w="1200784" h="252727">
                <a:moveTo>
                  <a:pt x="890050" y="938"/>
                </a:moveTo>
                <a:lnTo>
                  <a:pt x="889485" y="13625"/>
                </a:lnTo>
                <a:lnTo>
                  <a:pt x="902724" y="14216"/>
                </a:lnTo>
                <a:lnTo>
                  <a:pt x="940109" y="14210"/>
                </a:lnTo>
                <a:lnTo>
                  <a:pt x="941058" y="4218"/>
                </a:lnTo>
                <a:lnTo>
                  <a:pt x="938273" y="3953"/>
                </a:lnTo>
                <a:lnTo>
                  <a:pt x="920901" y="2602"/>
                </a:lnTo>
                <a:lnTo>
                  <a:pt x="903342" y="1530"/>
                </a:lnTo>
                <a:lnTo>
                  <a:pt x="890050" y="938"/>
                </a:lnTo>
                <a:close/>
              </a:path>
              <a:path w="1200784" h="252727">
                <a:moveTo>
                  <a:pt x="849589" y="0"/>
                </a:moveTo>
                <a:lnTo>
                  <a:pt x="831330" y="52"/>
                </a:lnTo>
                <a:lnTo>
                  <a:pt x="812907" y="383"/>
                </a:lnTo>
                <a:lnTo>
                  <a:pt x="800681" y="786"/>
                </a:lnTo>
                <a:lnTo>
                  <a:pt x="801099" y="13478"/>
                </a:lnTo>
                <a:lnTo>
                  <a:pt x="813201" y="13079"/>
                </a:lnTo>
                <a:lnTo>
                  <a:pt x="831510" y="12750"/>
                </a:lnTo>
                <a:lnTo>
                  <a:pt x="849495" y="12700"/>
                </a:lnTo>
                <a:lnTo>
                  <a:pt x="851600" y="12700"/>
                </a:lnTo>
                <a:lnTo>
                  <a:pt x="851761" y="27"/>
                </a:lnTo>
                <a:lnTo>
                  <a:pt x="849589" y="0"/>
                </a:lnTo>
                <a:close/>
              </a:path>
              <a:path w="1200784" h="252727">
                <a:moveTo>
                  <a:pt x="851600" y="12700"/>
                </a:moveTo>
                <a:lnTo>
                  <a:pt x="849495" y="12700"/>
                </a:lnTo>
                <a:lnTo>
                  <a:pt x="851599" y="12726"/>
                </a:lnTo>
                <a:close/>
              </a:path>
              <a:path w="1200784" h="252727">
                <a:moveTo>
                  <a:pt x="762447" y="2703"/>
                </a:moveTo>
                <a:lnTo>
                  <a:pt x="756707" y="3059"/>
                </a:lnTo>
                <a:lnTo>
                  <a:pt x="737680" y="4512"/>
                </a:lnTo>
                <a:lnTo>
                  <a:pt x="718513" y="6245"/>
                </a:lnTo>
                <a:lnTo>
                  <a:pt x="711563" y="6971"/>
                </a:lnTo>
                <a:lnTo>
                  <a:pt x="712880" y="19602"/>
                </a:lnTo>
                <a:lnTo>
                  <a:pt x="719714" y="18889"/>
                </a:lnTo>
                <a:lnTo>
                  <a:pt x="738696" y="17172"/>
                </a:lnTo>
                <a:lnTo>
                  <a:pt x="757546" y="15732"/>
                </a:lnTo>
                <a:lnTo>
                  <a:pt x="763233" y="15378"/>
                </a:lnTo>
                <a:lnTo>
                  <a:pt x="762447" y="2703"/>
                </a:lnTo>
                <a:close/>
              </a:path>
              <a:path w="1200784" h="252727">
                <a:moveTo>
                  <a:pt x="673547" y="11374"/>
                </a:moveTo>
                <a:lnTo>
                  <a:pt x="660223" y="13127"/>
                </a:lnTo>
                <a:lnTo>
                  <a:pt x="640546" y="15981"/>
                </a:lnTo>
                <a:lnTo>
                  <a:pt x="623119" y="18741"/>
                </a:lnTo>
                <a:lnTo>
                  <a:pt x="625105" y="31285"/>
                </a:lnTo>
                <a:lnTo>
                  <a:pt x="642411" y="28544"/>
                </a:lnTo>
                <a:lnTo>
                  <a:pt x="661926" y="25713"/>
                </a:lnTo>
                <a:lnTo>
                  <a:pt x="675204" y="23964"/>
                </a:lnTo>
                <a:lnTo>
                  <a:pt x="673547" y="11374"/>
                </a:lnTo>
                <a:close/>
              </a:path>
              <a:path w="1200784" h="252727">
                <a:moveTo>
                  <a:pt x="585438" y="25378"/>
                </a:moveTo>
                <a:lnTo>
                  <a:pt x="580840" y="26226"/>
                </a:lnTo>
                <a:lnTo>
                  <a:pt x="560729" y="30203"/>
                </a:lnTo>
                <a:lnTo>
                  <a:pt x="540522" y="34458"/>
                </a:lnTo>
                <a:lnTo>
                  <a:pt x="535437" y="35595"/>
                </a:lnTo>
                <a:lnTo>
                  <a:pt x="538206" y="47989"/>
                </a:lnTo>
                <a:lnTo>
                  <a:pt x="543180" y="46878"/>
                </a:lnTo>
                <a:lnTo>
                  <a:pt x="563314" y="42637"/>
                </a:lnTo>
                <a:lnTo>
                  <a:pt x="583186" y="38708"/>
                </a:lnTo>
                <a:lnTo>
                  <a:pt x="587744" y="37866"/>
                </a:lnTo>
                <a:lnTo>
                  <a:pt x="585438" y="25378"/>
                </a:lnTo>
                <a:close/>
              </a:path>
              <a:path w="1200784" h="252727">
                <a:moveTo>
                  <a:pt x="498171" y="44226"/>
                </a:moveTo>
                <a:lnTo>
                  <a:pt x="479369" y="48908"/>
                </a:lnTo>
                <a:lnTo>
                  <a:pt x="458823" y="54286"/>
                </a:lnTo>
                <a:lnTo>
                  <a:pt x="448854" y="57021"/>
                </a:lnTo>
                <a:lnTo>
                  <a:pt x="452215" y="69268"/>
                </a:lnTo>
                <a:lnTo>
                  <a:pt x="462153" y="66542"/>
                </a:lnTo>
                <a:lnTo>
                  <a:pt x="482475" y="61222"/>
                </a:lnTo>
                <a:lnTo>
                  <a:pt x="501239" y="56550"/>
                </a:lnTo>
                <a:lnTo>
                  <a:pt x="498171" y="44226"/>
                </a:lnTo>
                <a:close/>
              </a:path>
              <a:path w="1200784" h="252727">
                <a:moveTo>
                  <a:pt x="412074" y="67514"/>
                </a:moveTo>
                <a:lnTo>
                  <a:pt x="396769" y="72101"/>
                </a:lnTo>
                <a:lnTo>
                  <a:pt x="375961" y="78600"/>
                </a:lnTo>
                <a:lnTo>
                  <a:pt x="363437" y="82671"/>
                </a:lnTo>
                <a:lnTo>
                  <a:pt x="367362" y="94749"/>
                </a:lnTo>
                <a:lnTo>
                  <a:pt x="379786" y="90712"/>
                </a:lnTo>
                <a:lnTo>
                  <a:pt x="400456" y="84255"/>
                </a:lnTo>
                <a:lnTo>
                  <a:pt x="415720" y="79679"/>
                </a:lnTo>
                <a:lnTo>
                  <a:pt x="412074" y="67514"/>
                </a:lnTo>
                <a:close/>
              </a:path>
              <a:path w="1200784" h="252727">
                <a:moveTo>
                  <a:pt x="327198" y="94890"/>
                </a:moveTo>
                <a:lnTo>
                  <a:pt x="313237" y="99782"/>
                </a:lnTo>
                <a:lnTo>
                  <a:pt x="292244" y="107403"/>
                </a:lnTo>
                <a:lnTo>
                  <a:pt x="279312" y="112264"/>
                </a:lnTo>
                <a:lnTo>
                  <a:pt x="283780" y="124152"/>
                </a:lnTo>
                <a:lnTo>
                  <a:pt x="296615" y="119329"/>
                </a:lnTo>
                <a:lnTo>
                  <a:pt x="317471" y="111756"/>
                </a:lnTo>
                <a:lnTo>
                  <a:pt x="331397" y="106876"/>
                </a:lnTo>
                <a:lnTo>
                  <a:pt x="327198" y="94890"/>
                </a:lnTo>
                <a:close/>
              </a:path>
              <a:path w="1200784" h="252727">
                <a:moveTo>
                  <a:pt x="243662" y="126098"/>
                </a:moveTo>
                <a:lnTo>
                  <a:pt x="229078" y="131954"/>
                </a:lnTo>
                <a:lnTo>
                  <a:pt x="207976" y="140698"/>
                </a:lnTo>
                <a:lnTo>
                  <a:pt x="196589" y="145566"/>
                </a:lnTo>
                <a:lnTo>
                  <a:pt x="201580" y="157243"/>
                </a:lnTo>
                <a:lnTo>
                  <a:pt x="212938" y="152389"/>
                </a:lnTo>
                <a:lnTo>
                  <a:pt x="233844" y="143725"/>
                </a:lnTo>
                <a:lnTo>
                  <a:pt x="248392" y="137883"/>
                </a:lnTo>
                <a:lnTo>
                  <a:pt x="243662" y="126098"/>
                </a:lnTo>
                <a:close/>
              </a:path>
            </a:pathLst>
          </a:custGeom>
          <a:solidFill>
            <a:srgbClr val="ED42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806532" y="3199381"/>
            <a:ext cx="1468755" cy="740410"/>
          </a:xfrm>
          <a:custGeom>
            <a:rect l="l" t="t" r="r" b="b"/>
            <a:pathLst>
              <a:path w="1468754" h="740410">
                <a:moveTo>
                  <a:pt x="5327" y="610344"/>
                </a:moveTo>
                <a:lnTo>
                  <a:pt x="3246" y="611071"/>
                </a:lnTo>
                <a:lnTo>
                  <a:pt x="1537" y="612467"/>
                </a:lnTo>
                <a:lnTo>
                  <a:pt x="410" y="614363"/>
                </a:lnTo>
                <a:lnTo>
                  <a:pt x="0" y="616530"/>
                </a:lnTo>
                <a:lnTo>
                  <a:pt x="354" y="618707"/>
                </a:lnTo>
                <a:lnTo>
                  <a:pt x="42748" y="740021"/>
                </a:lnTo>
                <a:lnTo>
                  <a:pt x="52535" y="728861"/>
                </a:lnTo>
                <a:lnTo>
                  <a:pt x="51384" y="728861"/>
                </a:lnTo>
                <a:lnTo>
                  <a:pt x="38917" y="726438"/>
                </a:lnTo>
                <a:lnTo>
                  <a:pt x="38962" y="726207"/>
                </a:lnTo>
                <a:lnTo>
                  <a:pt x="54862" y="726207"/>
                </a:lnTo>
                <a:lnTo>
                  <a:pt x="55434" y="725556"/>
                </a:lnTo>
                <a:lnTo>
                  <a:pt x="51145" y="725556"/>
                </a:lnTo>
                <a:lnTo>
                  <a:pt x="40377" y="723463"/>
                </a:lnTo>
                <a:lnTo>
                  <a:pt x="47554" y="715279"/>
                </a:lnTo>
                <a:lnTo>
                  <a:pt x="12344" y="614517"/>
                </a:lnTo>
                <a:lnTo>
                  <a:pt x="11266" y="612593"/>
                </a:lnTo>
                <a:lnTo>
                  <a:pt x="9594" y="611154"/>
                </a:lnTo>
                <a:lnTo>
                  <a:pt x="7532" y="610373"/>
                </a:lnTo>
                <a:lnTo>
                  <a:pt x="5327" y="610344"/>
                </a:lnTo>
                <a:close/>
              </a:path>
              <a:path w="1468754" h="740410">
                <a:moveTo>
                  <a:pt x="38962" y="726207"/>
                </a:moveTo>
                <a:lnTo>
                  <a:pt x="38917" y="726438"/>
                </a:lnTo>
                <a:lnTo>
                  <a:pt x="51384" y="728861"/>
                </a:lnTo>
                <a:lnTo>
                  <a:pt x="51429" y="728629"/>
                </a:lnTo>
                <a:lnTo>
                  <a:pt x="38962" y="726207"/>
                </a:lnTo>
                <a:close/>
              </a:path>
              <a:path w="1468754" h="740410">
                <a:moveTo>
                  <a:pt x="54862" y="726207"/>
                </a:moveTo>
                <a:lnTo>
                  <a:pt x="38962" y="726207"/>
                </a:lnTo>
                <a:lnTo>
                  <a:pt x="51429" y="728629"/>
                </a:lnTo>
                <a:lnTo>
                  <a:pt x="51384" y="728861"/>
                </a:lnTo>
                <a:lnTo>
                  <a:pt x="52535" y="728861"/>
                </a:lnTo>
                <a:lnTo>
                  <a:pt x="54862" y="726207"/>
                </a:lnTo>
                <a:close/>
              </a:path>
              <a:path w="1468754" h="740410">
                <a:moveTo>
                  <a:pt x="47554" y="715279"/>
                </a:moveTo>
                <a:lnTo>
                  <a:pt x="40377" y="723463"/>
                </a:lnTo>
                <a:lnTo>
                  <a:pt x="51145" y="725556"/>
                </a:lnTo>
                <a:lnTo>
                  <a:pt x="47554" y="715279"/>
                </a:lnTo>
                <a:close/>
              </a:path>
              <a:path w="1468754" h="740410">
                <a:moveTo>
                  <a:pt x="121740" y="632942"/>
                </a:moveTo>
                <a:lnTo>
                  <a:pt x="119653" y="633651"/>
                </a:lnTo>
                <a:lnTo>
                  <a:pt x="117933" y="635031"/>
                </a:lnTo>
                <a:lnTo>
                  <a:pt x="47554" y="715279"/>
                </a:lnTo>
                <a:lnTo>
                  <a:pt x="51145" y="725556"/>
                </a:lnTo>
                <a:lnTo>
                  <a:pt x="55434" y="725556"/>
                </a:lnTo>
                <a:lnTo>
                  <a:pt x="127481" y="643404"/>
                </a:lnTo>
                <a:lnTo>
                  <a:pt x="128625" y="641520"/>
                </a:lnTo>
                <a:lnTo>
                  <a:pt x="129054" y="639357"/>
                </a:lnTo>
                <a:lnTo>
                  <a:pt x="128719" y="637178"/>
                </a:lnTo>
                <a:lnTo>
                  <a:pt x="127659" y="635243"/>
                </a:lnTo>
                <a:lnTo>
                  <a:pt x="126001" y="633789"/>
                </a:lnTo>
                <a:lnTo>
                  <a:pt x="123945" y="632990"/>
                </a:lnTo>
                <a:lnTo>
                  <a:pt x="121740" y="632942"/>
                </a:lnTo>
                <a:close/>
              </a:path>
              <a:path w="1468754" h="740410">
                <a:moveTo>
                  <a:pt x="65344" y="640209"/>
                </a:moveTo>
                <a:lnTo>
                  <a:pt x="48486" y="688188"/>
                </a:lnTo>
                <a:lnTo>
                  <a:pt x="48327" y="688756"/>
                </a:lnTo>
                <a:lnTo>
                  <a:pt x="60557" y="692176"/>
                </a:lnTo>
                <a:lnTo>
                  <a:pt x="64353" y="679829"/>
                </a:lnTo>
                <a:lnTo>
                  <a:pt x="68365" y="667936"/>
                </a:lnTo>
                <a:lnTo>
                  <a:pt x="72680" y="656169"/>
                </a:lnTo>
                <a:lnTo>
                  <a:pt x="77149" y="644890"/>
                </a:lnTo>
                <a:lnTo>
                  <a:pt x="65344" y="640209"/>
                </a:lnTo>
                <a:close/>
              </a:path>
              <a:path w="1468754" h="740410">
                <a:moveTo>
                  <a:pt x="106485" y="560302"/>
                </a:moveTo>
                <a:lnTo>
                  <a:pt x="100106" y="570748"/>
                </a:lnTo>
                <a:lnTo>
                  <a:pt x="93645" y="581900"/>
                </a:lnTo>
                <a:lnTo>
                  <a:pt x="87462" y="593181"/>
                </a:lnTo>
                <a:lnTo>
                  <a:pt x="81311" y="605099"/>
                </a:lnTo>
                <a:lnTo>
                  <a:pt x="92731" y="610657"/>
                </a:lnTo>
                <a:lnTo>
                  <a:pt x="98636" y="599220"/>
                </a:lnTo>
                <a:lnTo>
                  <a:pt x="104676" y="588200"/>
                </a:lnTo>
                <a:lnTo>
                  <a:pt x="110985" y="577305"/>
                </a:lnTo>
                <a:lnTo>
                  <a:pt x="117325" y="566920"/>
                </a:lnTo>
                <a:lnTo>
                  <a:pt x="106485" y="560302"/>
                </a:lnTo>
                <a:close/>
              </a:path>
              <a:path w="1468754" h="740410">
                <a:moveTo>
                  <a:pt x="1467906" y="0"/>
                </a:moveTo>
                <a:lnTo>
                  <a:pt x="1435971" y="1289"/>
                </a:lnTo>
                <a:lnTo>
                  <a:pt x="1417013" y="2528"/>
                </a:lnTo>
                <a:lnTo>
                  <a:pt x="1417841" y="15200"/>
                </a:lnTo>
                <a:lnTo>
                  <a:pt x="1436584" y="13975"/>
                </a:lnTo>
                <a:lnTo>
                  <a:pt x="1468418" y="12689"/>
                </a:lnTo>
                <a:lnTo>
                  <a:pt x="1467906" y="0"/>
                </a:lnTo>
                <a:close/>
              </a:path>
              <a:path w="1468754" h="740410">
                <a:moveTo>
                  <a:pt x="1378892" y="5486"/>
                </a:moveTo>
                <a:lnTo>
                  <a:pt x="1361032" y="7044"/>
                </a:lnTo>
                <a:lnTo>
                  <a:pt x="1328223" y="10557"/>
                </a:lnTo>
                <a:lnTo>
                  <a:pt x="1329575" y="23185"/>
                </a:lnTo>
                <a:lnTo>
                  <a:pt x="1362214" y="19690"/>
                </a:lnTo>
                <a:lnTo>
                  <a:pt x="1379995" y="18138"/>
                </a:lnTo>
                <a:lnTo>
                  <a:pt x="1378892" y="5486"/>
                </a:lnTo>
                <a:close/>
              </a:path>
              <a:path w="1468754" h="740410">
                <a:moveTo>
                  <a:pt x="1290284" y="15149"/>
                </a:moveTo>
                <a:lnTo>
                  <a:pt x="1273488" y="17261"/>
                </a:lnTo>
                <a:lnTo>
                  <a:pt x="1239850" y="22098"/>
                </a:lnTo>
                <a:lnTo>
                  <a:pt x="1241657" y="34669"/>
                </a:lnTo>
                <a:lnTo>
                  <a:pt x="1275135" y="29855"/>
                </a:lnTo>
                <a:lnTo>
                  <a:pt x="1291869" y="27750"/>
                </a:lnTo>
                <a:lnTo>
                  <a:pt x="1290284" y="15149"/>
                </a:lnTo>
                <a:close/>
              </a:path>
              <a:path w="1468754" h="740410">
                <a:moveTo>
                  <a:pt x="1202091" y="27950"/>
                </a:moveTo>
                <a:lnTo>
                  <a:pt x="1175669" y="32221"/>
                </a:lnTo>
                <a:lnTo>
                  <a:pt x="1151912" y="36379"/>
                </a:lnTo>
                <a:lnTo>
                  <a:pt x="1154102" y="48888"/>
                </a:lnTo>
                <a:lnTo>
                  <a:pt x="1177745" y="44750"/>
                </a:lnTo>
                <a:lnTo>
                  <a:pt x="1204117" y="40487"/>
                </a:lnTo>
                <a:lnTo>
                  <a:pt x="1202091" y="27950"/>
                </a:lnTo>
                <a:close/>
              </a:path>
              <a:path w="1468754" h="740410">
                <a:moveTo>
                  <a:pt x="1114344" y="43361"/>
                </a:moveTo>
                <a:lnTo>
                  <a:pt x="1096926" y="46728"/>
                </a:lnTo>
                <a:lnTo>
                  <a:pt x="1064422" y="53366"/>
                </a:lnTo>
                <a:lnTo>
                  <a:pt x="1067059" y="65789"/>
                </a:lnTo>
                <a:lnTo>
                  <a:pt x="1072412" y="64654"/>
                </a:lnTo>
                <a:lnTo>
                  <a:pt x="1099371" y="59192"/>
                </a:lnTo>
                <a:lnTo>
                  <a:pt x="1116755" y="55831"/>
                </a:lnTo>
                <a:lnTo>
                  <a:pt x="1114344" y="43361"/>
                </a:lnTo>
                <a:close/>
              </a:path>
              <a:path w="1468754" h="740410">
                <a:moveTo>
                  <a:pt x="1027125" y="61427"/>
                </a:moveTo>
                <a:lnTo>
                  <a:pt x="986688" y="70678"/>
                </a:lnTo>
                <a:lnTo>
                  <a:pt x="977513" y="72899"/>
                </a:lnTo>
                <a:lnTo>
                  <a:pt x="980502" y="85242"/>
                </a:lnTo>
                <a:lnTo>
                  <a:pt x="989588" y="83042"/>
                </a:lnTo>
                <a:lnTo>
                  <a:pt x="1017546" y="76561"/>
                </a:lnTo>
                <a:lnTo>
                  <a:pt x="1029876" y="73826"/>
                </a:lnTo>
                <a:lnTo>
                  <a:pt x="1027125" y="61427"/>
                </a:lnTo>
                <a:close/>
              </a:path>
              <a:path w="1468754" h="740410">
                <a:moveTo>
                  <a:pt x="940466" y="82055"/>
                </a:moveTo>
                <a:lnTo>
                  <a:pt x="929967" y="84707"/>
                </a:lnTo>
                <a:lnTo>
                  <a:pt x="901335" y="92252"/>
                </a:lnTo>
                <a:lnTo>
                  <a:pt x="891217" y="95032"/>
                </a:lnTo>
                <a:lnTo>
                  <a:pt x="894581" y="107279"/>
                </a:lnTo>
                <a:lnTo>
                  <a:pt x="904607" y="104524"/>
                </a:lnTo>
                <a:lnTo>
                  <a:pt x="933110" y="97014"/>
                </a:lnTo>
                <a:lnTo>
                  <a:pt x="943576" y="94369"/>
                </a:lnTo>
                <a:lnTo>
                  <a:pt x="940466" y="82055"/>
                </a:lnTo>
                <a:close/>
              </a:path>
              <a:path w="1468754" h="740410">
                <a:moveTo>
                  <a:pt x="854467" y="105341"/>
                </a:moveTo>
                <a:lnTo>
                  <a:pt x="843706" y="108423"/>
                </a:lnTo>
                <a:lnTo>
                  <a:pt x="814783" y="117059"/>
                </a:lnTo>
                <a:lnTo>
                  <a:pt x="805648" y="119901"/>
                </a:lnTo>
                <a:lnTo>
                  <a:pt x="809423" y="132027"/>
                </a:lnTo>
                <a:lnTo>
                  <a:pt x="818451" y="129218"/>
                </a:lnTo>
                <a:lnTo>
                  <a:pt x="847237" y="120623"/>
                </a:lnTo>
                <a:lnTo>
                  <a:pt x="857963" y="117551"/>
                </a:lnTo>
                <a:lnTo>
                  <a:pt x="854467" y="105341"/>
                </a:lnTo>
                <a:close/>
              </a:path>
              <a:path w="1468754" h="740410">
                <a:moveTo>
                  <a:pt x="769260" y="131444"/>
                </a:moveTo>
                <a:lnTo>
                  <a:pt x="756902" y="135453"/>
                </a:lnTo>
                <a:lnTo>
                  <a:pt x="728017" y="145220"/>
                </a:lnTo>
                <a:lnTo>
                  <a:pt x="720966" y="147706"/>
                </a:lnTo>
                <a:lnTo>
                  <a:pt x="725189" y="159683"/>
                </a:lnTo>
                <a:lnTo>
                  <a:pt x="732207" y="157210"/>
                </a:lnTo>
                <a:lnTo>
                  <a:pt x="760936" y="147496"/>
                </a:lnTo>
                <a:lnTo>
                  <a:pt x="773179" y="143525"/>
                </a:lnTo>
                <a:lnTo>
                  <a:pt x="769260" y="131444"/>
                </a:lnTo>
                <a:close/>
              </a:path>
              <a:path w="1468754" h="740410">
                <a:moveTo>
                  <a:pt x="685022" y="160594"/>
                </a:moveTo>
                <a:lnTo>
                  <a:pt x="670540" y="165919"/>
                </a:lnTo>
                <a:lnTo>
                  <a:pt x="642023" y="176858"/>
                </a:lnTo>
                <a:lnTo>
                  <a:pt x="637374" y="178719"/>
                </a:lnTo>
                <a:lnTo>
                  <a:pt x="642095" y="190510"/>
                </a:lnTo>
                <a:lnTo>
                  <a:pt x="646614" y="188700"/>
                </a:lnTo>
                <a:lnTo>
                  <a:pt x="674968" y="177822"/>
                </a:lnTo>
                <a:lnTo>
                  <a:pt x="689405" y="172514"/>
                </a:lnTo>
                <a:lnTo>
                  <a:pt x="685022" y="160594"/>
                </a:lnTo>
                <a:close/>
              </a:path>
              <a:path w="1468754" h="740410">
                <a:moveTo>
                  <a:pt x="601987" y="193095"/>
                </a:moveTo>
                <a:lnTo>
                  <a:pt x="585607" y="199944"/>
                </a:lnTo>
                <a:lnTo>
                  <a:pt x="557782" y="212100"/>
                </a:lnTo>
                <a:lnTo>
                  <a:pt x="555156" y="213300"/>
                </a:lnTo>
                <a:lnTo>
                  <a:pt x="560433" y="224852"/>
                </a:lnTo>
                <a:lnTo>
                  <a:pt x="562916" y="223716"/>
                </a:lnTo>
                <a:lnTo>
                  <a:pt x="590555" y="211642"/>
                </a:lnTo>
                <a:lnTo>
                  <a:pt x="606887" y="204812"/>
                </a:lnTo>
                <a:lnTo>
                  <a:pt x="601987" y="193095"/>
                </a:lnTo>
                <a:close/>
              </a:path>
              <a:path w="1468754" h="740410">
                <a:moveTo>
                  <a:pt x="520479" y="229345"/>
                </a:moveTo>
                <a:lnTo>
                  <a:pt x="503082" y="237658"/>
                </a:lnTo>
                <a:lnTo>
                  <a:pt x="476280" y="251071"/>
                </a:lnTo>
                <a:lnTo>
                  <a:pt x="474700" y="251900"/>
                </a:lnTo>
                <a:lnTo>
                  <a:pt x="480599" y="263147"/>
                </a:lnTo>
                <a:lnTo>
                  <a:pt x="482022" y="262401"/>
                </a:lnTo>
                <a:lnTo>
                  <a:pt x="508613" y="249092"/>
                </a:lnTo>
                <a:lnTo>
                  <a:pt x="525955" y="240803"/>
                </a:lnTo>
                <a:lnTo>
                  <a:pt x="520479" y="229345"/>
                </a:lnTo>
                <a:close/>
              </a:path>
              <a:path w="1468754" h="740410">
                <a:moveTo>
                  <a:pt x="440944" y="269838"/>
                </a:moveTo>
                <a:lnTo>
                  <a:pt x="423953" y="279187"/>
                </a:lnTo>
                <a:lnTo>
                  <a:pt x="398501" y="293902"/>
                </a:lnTo>
                <a:lnTo>
                  <a:pt x="396552" y="295088"/>
                </a:lnTo>
                <a:lnTo>
                  <a:pt x="403150" y="305939"/>
                </a:lnTo>
                <a:lnTo>
                  <a:pt x="404920" y="304862"/>
                </a:lnTo>
                <a:lnTo>
                  <a:pt x="430137" y="290282"/>
                </a:lnTo>
                <a:lnTo>
                  <a:pt x="447067" y="280963"/>
                </a:lnTo>
                <a:lnTo>
                  <a:pt x="440944" y="269838"/>
                </a:lnTo>
                <a:close/>
              </a:path>
              <a:path w="1468754" h="740410">
                <a:moveTo>
                  <a:pt x="364011" y="315183"/>
                </a:moveTo>
                <a:lnTo>
                  <a:pt x="349204" y="324666"/>
                </a:lnTo>
                <a:lnTo>
                  <a:pt x="325431" y="340725"/>
                </a:lnTo>
                <a:lnTo>
                  <a:pt x="321486" y="343542"/>
                </a:lnTo>
                <a:lnTo>
                  <a:pt x="328865" y="353879"/>
                </a:lnTo>
                <a:lnTo>
                  <a:pt x="332612" y="351204"/>
                </a:lnTo>
                <a:lnTo>
                  <a:pt x="356121" y="335319"/>
                </a:lnTo>
                <a:lnTo>
                  <a:pt x="370860" y="325878"/>
                </a:lnTo>
                <a:lnTo>
                  <a:pt x="364011" y="315183"/>
                </a:lnTo>
                <a:close/>
              </a:path>
              <a:path w="1468754" h="740410">
                <a:moveTo>
                  <a:pt x="290573" y="366101"/>
                </a:moveTo>
                <a:lnTo>
                  <a:pt x="279839" y="374214"/>
                </a:lnTo>
                <a:lnTo>
                  <a:pt x="268848" y="382894"/>
                </a:lnTo>
                <a:lnTo>
                  <a:pt x="258057" y="391680"/>
                </a:lnTo>
                <a:lnTo>
                  <a:pt x="250590" y="397949"/>
                </a:lnTo>
                <a:lnTo>
                  <a:pt x="258756" y="407676"/>
                </a:lnTo>
                <a:lnTo>
                  <a:pt x="266114" y="401499"/>
                </a:lnTo>
                <a:lnTo>
                  <a:pt x="276759" y="392832"/>
                </a:lnTo>
                <a:lnTo>
                  <a:pt x="287554" y="384304"/>
                </a:lnTo>
                <a:lnTo>
                  <a:pt x="298230" y="376233"/>
                </a:lnTo>
                <a:lnTo>
                  <a:pt x="290573" y="366101"/>
                </a:lnTo>
                <a:close/>
              </a:path>
              <a:path w="1468754" h="740410">
                <a:moveTo>
                  <a:pt x="221814" y="423376"/>
                </a:moveTo>
                <a:lnTo>
                  <a:pt x="187980" y="456538"/>
                </a:lnTo>
                <a:lnTo>
                  <a:pt x="185336" y="459348"/>
                </a:lnTo>
                <a:lnTo>
                  <a:pt x="194585" y="468050"/>
                </a:lnTo>
                <a:lnTo>
                  <a:pt x="197112" y="465364"/>
                </a:lnTo>
                <a:lnTo>
                  <a:pt x="206347" y="455895"/>
                </a:lnTo>
                <a:lnTo>
                  <a:pt x="215797" y="446542"/>
                </a:lnTo>
                <a:lnTo>
                  <a:pt x="225535" y="437231"/>
                </a:lnTo>
                <a:lnTo>
                  <a:pt x="230436" y="432701"/>
                </a:lnTo>
                <a:lnTo>
                  <a:pt x="221814" y="423376"/>
                </a:lnTo>
                <a:close/>
              </a:path>
              <a:path w="1468754" h="740410">
                <a:moveTo>
                  <a:pt x="159632" y="487955"/>
                </a:moveTo>
                <a:lnTo>
                  <a:pt x="128605" y="527437"/>
                </a:lnTo>
                <a:lnTo>
                  <a:pt x="127972" y="528333"/>
                </a:lnTo>
                <a:lnTo>
                  <a:pt x="138344" y="535661"/>
                </a:lnTo>
                <a:lnTo>
                  <a:pt x="138861" y="534931"/>
                </a:lnTo>
                <a:lnTo>
                  <a:pt x="146467" y="524638"/>
                </a:lnTo>
                <a:lnTo>
                  <a:pt x="154319" y="514464"/>
                </a:lnTo>
                <a:lnTo>
                  <a:pt x="162412" y="504408"/>
                </a:lnTo>
                <a:lnTo>
                  <a:pt x="169364" y="496115"/>
                </a:lnTo>
                <a:lnTo>
                  <a:pt x="159632" y="487955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061390" y="6969162"/>
            <a:ext cx="645160" cy="1169670"/>
          </a:xfrm>
          <a:custGeom>
            <a:rect l="l" t="t" r="r" b="b"/>
            <a:pathLst>
              <a:path w="645159" h="1169670">
                <a:moveTo>
                  <a:pt x="126506" y="4975"/>
                </a:moveTo>
                <a:lnTo>
                  <a:pt x="114282" y="4975"/>
                </a:lnTo>
                <a:lnTo>
                  <a:pt x="123771" y="13416"/>
                </a:lnTo>
                <a:lnTo>
                  <a:pt x="118780" y="19033"/>
                </a:lnTo>
                <a:lnTo>
                  <a:pt x="112593" y="26471"/>
                </a:lnTo>
                <a:lnTo>
                  <a:pt x="106880" y="33819"/>
                </a:lnTo>
                <a:lnTo>
                  <a:pt x="86607" y="122440"/>
                </a:lnTo>
                <a:lnTo>
                  <a:pt x="86497" y="124642"/>
                </a:lnTo>
                <a:lnTo>
                  <a:pt x="87146" y="126751"/>
                </a:lnTo>
                <a:lnTo>
                  <a:pt x="88477" y="128510"/>
                </a:lnTo>
                <a:lnTo>
                  <a:pt x="90328" y="129707"/>
                </a:lnTo>
                <a:lnTo>
                  <a:pt x="92478" y="130199"/>
                </a:lnTo>
                <a:lnTo>
                  <a:pt x="94667" y="129926"/>
                </a:lnTo>
                <a:lnTo>
                  <a:pt x="96630" y="128920"/>
                </a:lnTo>
                <a:lnTo>
                  <a:pt x="98130" y="127304"/>
                </a:lnTo>
                <a:lnTo>
                  <a:pt x="98988" y="125272"/>
                </a:lnTo>
                <a:lnTo>
                  <a:pt x="126506" y="4975"/>
                </a:lnTo>
                <a:close/>
              </a:path>
              <a:path w="645159" h="1169670">
                <a:moveTo>
                  <a:pt x="69626" y="69743"/>
                </a:moveTo>
                <a:lnTo>
                  <a:pt x="52359" y="111608"/>
                </a:lnTo>
                <a:lnTo>
                  <a:pt x="50452" y="117820"/>
                </a:lnTo>
                <a:lnTo>
                  <a:pt x="62591" y="121549"/>
                </a:lnTo>
                <a:lnTo>
                  <a:pt x="64411" y="115623"/>
                </a:lnTo>
                <a:lnTo>
                  <a:pt x="67359" y="106996"/>
                </a:lnTo>
                <a:lnTo>
                  <a:pt x="70582" y="98468"/>
                </a:lnTo>
                <a:lnTo>
                  <a:pt x="74084" y="90041"/>
                </a:lnTo>
                <a:lnTo>
                  <a:pt x="77868" y="81718"/>
                </a:lnTo>
                <a:lnTo>
                  <a:pt x="81004" y="75383"/>
                </a:lnTo>
                <a:lnTo>
                  <a:pt x="69626" y="69743"/>
                </a:lnTo>
                <a:close/>
              </a:path>
              <a:path w="645159" h="1169670">
                <a:moveTo>
                  <a:pt x="127645" y="0"/>
                </a:moveTo>
                <a:lnTo>
                  <a:pt x="4493" y="36718"/>
                </a:lnTo>
                <a:lnTo>
                  <a:pt x="0" y="43534"/>
                </a:lnTo>
                <a:lnTo>
                  <a:pt x="629" y="45647"/>
                </a:lnTo>
                <a:lnTo>
                  <a:pt x="1945" y="47417"/>
                </a:lnTo>
                <a:lnTo>
                  <a:pt x="3785" y="48632"/>
                </a:lnTo>
                <a:lnTo>
                  <a:pt x="5932" y="49142"/>
                </a:lnTo>
                <a:lnTo>
                  <a:pt x="8122" y="48888"/>
                </a:lnTo>
                <a:lnTo>
                  <a:pt x="100490" y="21348"/>
                </a:lnTo>
                <a:lnTo>
                  <a:pt x="102792" y="18391"/>
                </a:lnTo>
                <a:lnTo>
                  <a:pt x="109216" y="10671"/>
                </a:lnTo>
                <a:lnTo>
                  <a:pt x="114282" y="4975"/>
                </a:lnTo>
                <a:lnTo>
                  <a:pt x="126506" y="4975"/>
                </a:lnTo>
                <a:lnTo>
                  <a:pt x="127645" y="0"/>
                </a:lnTo>
                <a:close/>
              </a:path>
              <a:path w="645159" h="1169670">
                <a:moveTo>
                  <a:pt x="110409" y="18391"/>
                </a:moveTo>
                <a:lnTo>
                  <a:pt x="100490" y="21348"/>
                </a:lnTo>
                <a:lnTo>
                  <a:pt x="96514" y="26471"/>
                </a:lnTo>
                <a:lnTo>
                  <a:pt x="90815" y="34326"/>
                </a:lnTo>
                <a:lnTo>
                  <a:pt x="89496" y="36278"/>
                </a:lnTo>
                <a:lnTo>
                  <a:pt x="100020" y="43388"/>
                </a:lnTo>
                <a:lnTo>
                  <a:pt x="101162" y="41699"/>
                </a:lnTo>
                <a:lnTo>
                  <a:pt x="106722" y="34028"/>
                </a:lnTo>
                <a:lnTo>
                  <a:pt x="106880" y="33819"/>
                </a:lnTo>
                <a:lnTo>
                  <a:pt x="110409" y="18391"/>
                </a:lnTo>
                <a:close/>
              </a:path>
              <a:path w="645159" h="1169670">
                <a:moveTo>
                  <a:pt x="117434" y="7780"/>
                </a:moveTo>
                <a:lnTo>
                  <a:pt x="112836" y="7780"/>
                </a:lnTo>
                <a:lnTo>
                  <a:pt x="120841" y="15280"/>
                </a:lnTo>
                <a:lnTo>
                  <a:pt x="110409" y="18391"/>
                </a:lnTo>
                <a:lnTo>
                  <a:pt x="106880" y="33819"/>
                </a:lnTo>
                <a:lnTo>
                  <a:pt x="112593" y="26471"/>
                </a:lnTo>
                <a:lnTo>
                  <a:pt x="118780" y="19033"/>
                </a:lnTo>
                <a:lnTo>
                  <a:pt x="123771" y="13416"/>
                </a:lnTo>
                <a:lnTo>
                  <a:pt x="117434" y="7780"/>
                </a:lnTo>
                <a:close/>
              </a:path>
              <a:path w="645159" h="1169670">
                <a:moveTo>
                  <a:pt x="114282" y="4975"/>
                </a:moveTo>
                <a:lnTo>
                  <a:pt x="109216" y="10671"/>
                </a:lnTo>
                <a:lnTo>
                  <a:pt x="102760" y="18428"/>
                </a:lnTo>
                <a:lnTo>
                  <a:pt x="100490" y="21348"/>
                </a:lnTo>
                <a:lnTo>
                  <a:pt x="110409" y="18391"/>
                </a:lnTo>
                <a:lnTo>
                  <a:pt x="112836" y="7780"/>
                </a:lnTo>
                <a:lnTo>
                  <a:pt x="117434" y="7780"/>
                </a:lnTo>
                <a:lnTo>
                  <a:pt x="114282" y="4975"/>
                </a:lnTo>
                <a:close/>
              </a:path>
              <a:path w="645159" h="1169670">
                <a:moveTo>
                  <a:pt x="112836" y="7780"/>
                </a:moveTo>
                <a:lnTo>
                  <a:pt x="110409" y="18391"/>
                </a:lnTo>
                <a:lnTo>
                  <a:pt x="120841" y="15280"/>
                </a:lnTo>
                <a:lnTo>
                  <a:pt x="112836" y="7780"/>
                </a:lnTo>
                <a:close/>
              </a:path>
              <a:path w="645159" h="1169670">
                <a:moveTo>
                  <a:pt x="606912" y="1126228"/>
                </a:moveTo>
                <a:lnTo>
                  <a:pt x="598369" y="1135625"/>
                </a:lnTo>
                <a:lnTo>
                  <a:pt x="614591" y="1150372"/>
                </a:lnTo>
                <a:lnTo>
                  <a:pt x="636490" y="1169410"/>
                </a:lnTo>
                <a:lnTo>
                  <a:pt x="644823" y="1159825"/>
                </a:lnTo>
                <a:lnTo>
                  <a:pt x="622977" y="1140834"/>
                </a:lnTo>
                <a:lnTo>
                  <a:pt x="606912" y="1126228"/>
                </a:lnTo>
                <a:close/>
              </a:path>
              <a:path w="645159" h="1169670">
                <a:moveTo>
                  <a:pt x="623025" y="1140877"/>
                </a:moveTo>
                <a:close/>
              </a:path>
              <a:path w="645159" h="1169670">
                <a:moveTo>
                  <a:pt x="622977" y="1140834"/>
                </a:moveTo>
                <a:close/>
              </a:path>
              <a:path w="645159" h="1169670">
                <a:moveTo>
                  <a:pt x="543036" y="1064908"/>
                </a:moveTo>
                <a:lnTo>
                  <a:pt x="533994" y="1073826"/>
                </a:lnTo>
                <a:lnTo>
                  <a:pt x="537974" y="1077862"/>
                </a:lnTo>
                <a:lnTo>
                  <a:pt x="565072" y="1104422"/>
                </a:lnTo>
                <a:lnTo>
                  <a:pt x="570456" y="1109512"/>
                </a:lnTo>
                <a:lnTo>
                  <a:pt x="579182" y="1100284"/>
                </a:lnTo>
                <a:lnTo>
                  <a:pt x="573841" y="1095233"/>
                </a:lnTo>
                <a:lnTo>
                  <a:pt x="546903" y="1068830"/>
                </a:lnTo>
                <a:lnTo>
                  <a:pt x="543036" y="1064908"/>
                </a:lnTo>
                <a:close/>
              </a:path>
              <a:path w="645159" h="1169670">
                <a:moveTo>
                  <a:pt x="573890" y="1095282"/>
                </a:moveTo>
                <a:close/>
              </a:path>
              <a:path w="645159" h="1169670">
                <a:moveTo>
                  <a:pt x="573841" y="1095233"/>
                </a:moveTo>
                <a:close/>
              </a:path>
              <a:path w="645159" h="1169670">
                <a:moveTo>
                  <a:pt x="546934" y="1068861"/>
                </a:moveTo>
                <a:close/>
              </a:path>
              <a:path w="645159" h="1169670">
                <a:moveTo>
                  <a:pt x="546903" y="1068830"/>
                </a:moveTo>
                <a:close/>
              </a:path>
              <a:path w="645159" h="1169670">
                <a:moveTo>
                  <a:pt x="481544" y="1001004"/>
                </a:moveTo>
                <a:lnTo>
                  <a:pt x="472238" y="1009594"/>
                </a:lnTo>
                <a:lnTo>
                  <a:pt x="480249" y="1018323"/>
                </a:lnTo>
                <a:lnTo>
                  <a:pt x="507210" y="1046583"/>
                </a:lnTo>
                <a:lnTo>
                  <a:pt x="516398" y="1037816"/>
                </a:lnTo>
                <a:lnTo>
                  <a:pt x="489475" y="1009594"/>
                </a:lnTo>
                <a:lnTo>
                  <a:pt x="481544" y="1001004"/>
                </a:lnTo>
                <a:close/>
              </a:path>
              <a:path w="645159" h="1169670">
                <a:moveTo>
                  <a:pt x="489498" y="1009619"/>
                </a:moveTo>
                <a:close/>
              </a:path>
              <a:path w="645159" h="1169670">
                <a:moveTo>
                  <a:pt x="489475" y="1009594"/>
                </a:moveTo>
                <a:close/>
              </a:path>
              <a:path w="645159" h="1169670">
                <a:moveTo>
                  <a:pt x="422214" y="935094"/>
                </a:moveTo>
                <a:lnTo>
                  <a:pt x="412597" y="943389"/>
                </a:lnTo>
                <a:lnTo>
                  <a:pt x="419364" y="951234"/>
                </a:lnTo>
                <a:lnTo>
                  <a:pt x="446368" y="981482"/>
                </a:lnTo>
                <a:lnTo>
                  <a:pt x="455841" y="973024"/>
                </a:lnTo>
                <a:lnTo>
                  <a:pt x="428874" y="942817"/>
                </a:lnTo>
                <a:lnTo>
                  <a:pt x="422214" y="935094"/>
                </a:lnTo>
                <a:close/>
              </a:path>
              <a:path w="645159" h="1169670">
                <a:moveTo>
                  <a:pt x="428897" y="942843"/>
                </a:moveTo>
                <a:close/>
              </a:path>
              <a:path w="645159" h="1169670">
                <a:moveTo>
                  <a:pt x="428874" y="942817"/>
                </a:moveTo>
                <a:close/>
              </a:path>
              <a:path w="645159" h="1169670">
                <a:moveTo>
                  <a:pt x="365018" y="867305"/>
                </a:moveTo>
                <a:lnTo>
                  <a:pt x="355142" y="875291"/>
                </a:lnTo>
                <a:lnTo>
                  <a:pt x="357186" y="877817"/>
                </a:lnTo>
                <a:lnTo>
                  <a:pt x="387653" y="914440"/>
                </a:lnTo>
                <a:lnTo>
                  <a:pt x="397417" y="906317"/>
                </a:lnTo>
                <a:lnTo>
                  <a:pt x="366977" y="869729"/>
                </a:lnTo>
                <a:lnTo>
                  <a:pt x="365018" y="867305"/>
                </a:lnTo>
                <a:close/>
              </a:path>
              <a:path w="645159" h="1169670">
                <a:moveTo>
                  <a:pt x="366992" y="869747"/>
                </a:moveTo>
                <a:close/>
              </a:path>
              <a:path w="645159" h="1169670">
                <a:moveTo>
                  <a:pt x="366977" y="869729"/>
                </a:moveTo>
                <a:close/>
              </a:path>
              <a:path w="645159" h="1169670">
                <a:moveTo>
                  <a:pt x="310214" y="797553"/>
                </a:moveTo>
                <a:lnTo>
                  <a:pt x="300104" y="805242"/>
                </a:lnTo>
                <a:lnTo>
                  <a:pt x="310800" y="819303"/>
                </a:lnTo>
                <a:lnTo>
                  <a:pt x="326176" y="839094"/>
                </a:lnTo>
                <a:lnTo>
                  <a:pt x="331271" y="845519"/>
                </a:lnTo>
                <a:lnTo>
                  <a:pt x="341222" y="837628"/>
                </a:lnTo>
                <a:lnTo>
                  <a:pt x="336147" y="831227"/>
                </a:lnTo>
                <a:lnTo>
                  <a:pt x="320850" y="811537"/>
                </a:lnTo>
                <a:lnTo>
                  <a:pt x="310214" y="797553"/>
                </a:lnTo>
                <a:close/>
              </a:path>
              <a:path w="645159" h="1169670">
                <a:moveTo>
                  <a:pt x="336147" y="831227"/>
                </a:moveTo>
                <a:close/>
              </a:path>
              <a:path w="645159" h="1169670">
                <a:moveTo>
                  <a:pt x="320850" y="811537"/>
                </a:moveTo>
                <a:close/>
              </a:path>
              <a:path w="645159" h="1169670">
                <a:moveTo>
                  <a:pt x="258091" y="725897"/>
                </a:moveTo>
                <a:lnTo>
                  <a:pt x="247647" y="733122"/>
                </a:lnTo>
                <a:lnTo>
                  <a:pt x="250812" y="737696"/>
                </a:lnTo>
                <a:lnTo>
                  <a:pt x="265523" y="758427"/>
                </a:lnTo>
                <a:lnTo>
                  <a:pt x="277265" y="774576"/>
                </a:lnTo>
                <a:lnTo>
                  <a:pt x="287536" y="767109"/>
                </a:lnTo>
                <a:lnTo>
                  <a:pt x="275818" y="750989"/>
                </a:lnTo>
                <a:lnTo>
                  <a:pt x="261190" y="730377"/>
                </a:lnTo>
                <a:lnTo>
                  <a:pt x="258091" y="725897"/>
                </a:lnTo>
                <a:close/>
              </a:path>
              <a:path w="645159" h="1169670">
                <a:moveTo>
                  <a:pt x="275851" y="751036"/>
                </a:moveTo>
                <a:close/>
              </a:path>
              <a:path w="645159" h="1169670">
                <a:moveTo>
                  <a:pt x="275818" y="750989"/>
                </a:moveTo>
                <a:close/>
              </a:path>
              <a:path w="645159" h="1169670">
                <a:moveTo>
                  <a:pt x="261195" y="730384"/>
                </a:moveTo>
                <a:close/>
              </a:path>
              <a:path w="645159" h="1169670">
                <a:moveTo>
                  <a:pt x="261190" y="730377"/>
                </a:moveTo>
                <a:close/>
              </a:path>
              <a:path w="645159" h="1169670">
                <a:moveTo>
                  <a:pt x="209043" y="652061"/>
                </a:moveTo>
                <a:lnTo>
                  <a:pt x="198324" y="658873"/>
                </a:lnTo>
                <a:lnTo>
                  <a:pt x="208222" y="674446"/>
                </a:lnTo>
                <a:lnTo>
                  <a:pt x="222131" y="695686"/>
                </a:lnTo>
                <a:lnTo>
                  <a:pt x="226113" y="701597"/>
                </a:lnTo>
                <a:lnTo>
                  <a:pt x="236646" y="694502"/>
                </a:lnTo>
                <a:lnTo>
                  <a:pt x="232688" y="688625"/>
                </a:lnTo>
                <a:lnTo>
                  <a:pt x="218871" y="667524"/>
                </a:lnTo>
                <a:lnTo>
                  <a:pt x="209043" y="652061"/>
                </a:lnTo>
                <a:close/>
              </a:path>
              <a:path w="645159" h="1169670">
                <a:moveTo>
                  <a:pt x="232717" y="688668"/>
                </a:moveTo>
                <a:close/>
              </a:path>
              <a:path w="645159" h="1169670">
                <a:moveTo>
                  <a:pt x="232688" y="688625"/>
                </a:moveTo>
                <a:close/>
              </a:path>
              <a:path w="645159" h="1169670">
                <a:moveTo>
                  <a:pt x="218903" y="667575"/>
                </a:moveTo>
                <a:close/>
              </a:path>
              <a:path w="645159" h="1169670">
                <a:moveTo>
                  <a:pt x="218871" y="667524"/>
                </a:moveTo>
                <a:close/>
              </a:path>
              <a:path w="645159" h="1169670">
                <a:moveTo>
                  <a:pt x="163818" y="575993"/>
                </a:moveTo>
                <a:lnTo>
                  <a:pt x="152804" y="582074"/>
                </a:lnTo>
                <a:lnTo>
                  <a:pt x="156135" y="588351"/>
                </a:lnTo>
                <a:lnTo>
                  <a:pt x="168565" y="610007"/>
                </a:lnTo>
                <a:lnTo>
                  <a:pt x="178248" y="626275"/>
                </a:lnTo>
                <a:lnTo>
                  <a:pt x="189161" y="619779"/>
                </a:lnTo>
                <a:lnTo>
                  <a:pt x="179505" y="603554"/>
                </a:lnTo>
                <a:lnTo>
                  <a:pt x="167176" y="582074"/>
                </a:lnTo>
                <a:lnTo>
                  <a:pt x="163818" y="575993"/>
                </a:lnTo>
                <a:close/>
              </a:path>
              <a:path w="645159" h="1169670">
                <a:moveTo>
                  <a:pt x="179538" y="603612"/>
                </a:moveTo>
                <a:close/>
              </a:path>
              <a:path w="645159" h="1169670">
                <a:moveTo>
                  <a:pt x="179505" y="603554"/>
                </a:moveTo>
                <a:close/>
              </a:path>
              <a:path w="645159" h="1169670">
                <a:moveTo>
                  <a:pt x="167198" y="582114"/>
                </a:moveTo>
                <a:close/>
              </a:path>
              <a:path w="645159" h="1169670">
                <a:moveTo>
                  <a:pt x="167176" y="582074"/>
                </a:moveTo>
                <a:close/>
              </a:path>
              <a:path w="645159" h="1169670">
                <a:moveTo>
                  <a:pt x="123276" y="497293"/>
                </a:moveTo>
                <a:lnTo>
                  <a:pt x="111833" y="502804"/>
                </a:lnTo>
                <a:lnTo>
                  <a:pt x="121612" y="523111"/>
                </a:lnTo>
                <a:lnTo>
                  <a:pt x="132628" y="544884"/>
                </a:lnTo>
                <a:lnTo>
                  <a:pt x="134547" y="548509"/>
                </a:lnTo>
                <a:lnTo>
                  <a:pt x="145771" y="542566"/>
                </a:lnTo>
                <a:lnTo>
                  <a:pt x="143881" y="538994"/>
                </a:lnTo>
                <a:lnTo>
                  <a:pt x="132975" y="517434"/>
                </a:lnTo>
                <a:lnTo>
                  <a:pt x="123276" y="497293"/>
                </a:lnTo>
                <a:close/>
              </a:path>
              <a:path w="645159" h="1169670">
                <a:moveTo>
                  <a:pt x="143895" y="539022"/>
                </a:moveTo>
                <a:close/>
              </a:path>
              <a:path w="645159" h="1169670">
                <a:moveTo>
                  <a:pt x="143881" y="538994"/>
                </a:moveTo>
                <a:close/>
              </a:path>
              <a:path w="645159" h="1169670">
                <a:moveTo>
                  <a:pt x="133028" y="517544"/>
                </a:moveTo>
                <a:close/>
              </a:path>
              <a:path w="645159" h="1169670">
                <a:moveTo>
                  <a:pt x="132975" y="517434"/>
                </a:moveTo>
                <a:close/>
              </a:path>
              <a:path w="645159" h="1169670">
                <a:moveTo>
                  <a:pt x="89113" y="415879"/>
                </a:moveTo>
                <a:lnTo>
                  <a:pt x="77217" y="420324"/>
                </a:lnTo>
                <a:lnTo>
                  <a:pt x="83144" y="436185"/>
                </a:lnTo>
                <a:lnTo>
                  <a:pt x="91862" y="457855"/>
                </a:lnTo>
                <a:lnTo>
                  <a:pt x="96135" y="467793"/>
                </a:lnTo>
                <a:lnTo>
                  <a:pt x="107802" y="462777"/>
                </a:lnTo>
                <a:lnTo>
                  <a:pt x="103562" y="452908"/>
                </a:lnTo>
                <a:lnTo>
                  <a:pt x="94957" y="431518"/>
                </a:lnTo>
                <a:lnTo>
                  <a:pt x="89113" y="415879"/>
                </a:lnTo>
                <a:close/>
              </a:path>
              <a:path w="645159" h="1169670">
                <a:moveTo>
                  <a:pt x="103591" y="452980"/>
                </a:moveTo>
                <a:close/>
              </a:path>
              <a:path w="645159" h="1169670">
                <a:moveTo>
                  <a:pt x="103562" y="452908"/>
                </a:moveTo>
                <a:close/>
              </a:path>
              <a:path w="645159" h="1169670">
                <a:moveTo>
                  <a:pt x="94984" y="431591"/>
                </a:moveTo>
                <a:close/>
              </a:path>
              <a:path w="645159" h="1169670">
                <a:moveTo>
                  <a:pt x="94957" y="431518"/>
                </a:moveTo>
                <a:close/>
              </a:path>
              <a:path w="645159" h="1169670">
                <a:moveTo>
                  <a:pt x="63506" y="331583"/>
                </a:moveTo>
                <a:lnTo>
                  <a:pt x="51172" y="334608"/>
                </a:lnTo>
                <a:lnTo>
                  <a:pt x="55044" y="350399"/>
                </a:lnTo>
                <a:lnTo>
                  <a:pt x="60993" y="371675"/>
                </a:lnTo>
                <a:lnTo>
                  <a:pt x="64823" y="383934"/>
                </a:lnTo>
                <a:lnTo>
                  <a:pt x="76945" y="380147"/>
                </a:lnTo>
                <a:lnTo>
                  <a:pt x="73146" y="367979"/>
                </a:lnTo>
                <a:lnTo>
                  <a:pt x="67306" y="347078"/>
                </a:lnTo>
                <a:lnTo>
                  <a:pt x="63506" y="331583"/>
                </a:lnTo>
                <a:close/>
              </a:path>
              <a:path w="645159" h="1169670">
                <a:moveTo>
                  <a:pt x="73176" y="368085"/>
                </a:moveTo>
                <a:close/>
              </a:path>
              <a:path w="645159" h="1169670">
                <a:moveTo>
                  <a:pt x="73146" y="367979"/>
                </a:moveTo>
                <a:close/>
              </a:path>
              <a:path w="645159" h="1169670">
                <a:moveTo>
                  <a:pt x="67333" y="347188"/>
                </a:moveTo>
                <a:close/>
              </a:path>
              <a:path w="645159" h="1169670">
                <a:moveTo>
                  <a:pt x="67306" y="347078"/>
                </a:moveTo>
                <a:close/>
              </a:path>
              <a:path w="645159" h="1169670">
                <a:moveTo>
                  <a:pt x="50055" y="245002"/>
                </a:moveTo>
                <a:lnTo>
                  <a:pt x="37374" y="245704"/>
                </a:lnTo>
                <a:lnTo>
                  <a:pt x="37420" y="246538"/>
                </a:lnTo>
                <a:lnTo>
                  <a:pt x="38210" y="256698"/>
                </a:lnTo>
                <a:lnTo>
                  <a:pt x="39227" y="266914"/>
                </a:lnTo>
                <a:lnTo>
                  <a:pt x="40466" y="277185"/>
                </a:lnTo>
                <a:lnTo>
                  <a:pt x="41927" y="287536"/>
                </a:lnTo>
                <a:lnTo>
                  <a:pt x="43517" y="296834"/>
                </a:lnTo>
                <a:lnTo>
                  <a:pt x="56036" y="294693"/>
                </a:lnTo>
                <a:lnTo>
                  <a:pt x="54464" y="285487"/>
                </a:lnTo>
                <a:lnTo>
                  <a:pt x="53051" y="275473"/>
                </a:lnTo>
                <a:lnTo>
                  <a:pt x="51844" y="265459"/>
                </a:lnTo>
                <a:lnTo>
                  <a:pt x="50856" y="255508"/>
                </a:lnTo>
                <a:lnTo>
                  <a:pt x="50089" y="245624"/>
                </a:lnTo>
                <a:lnTo>
                  <a:pt x="50055" y="245002"/>
                </a:lnTo>
                <a:close/>
              </a:path>
              <a:path w="645159" h="1169670">
                <a:moveTo>
                  <a:pt x="54480" y="285600"/>
                </a:moveTo>
                <a:close/>
              </a:path>
              <a:path w="645159" h="1169670">
                <a:moveTo>
                  <a:pt x="54464" y="285487"/>
                </a:moveTo>
                <a:close/>
              </a:path>
              <a:path w="645159" h="1169670">
                <a:moveTo>
                  <a:pt x="53058" y="275531"/>
                </a:moveTo>
                <a:close/>
              </a:path>
              <a:path w="645159" h="1169670">
                <a:moveTo>
                  <a:pt x="53051" y="275473"/>
                </a:moveTo>
                <a:close/>
              </a:path>
              <a:path w="645159" h="1169670">
                <a:moveTo>
                  <a:pt x="51848" y="265498"/>
                </a:moveTo>
                <a:close/>
              </a:path>
              <a:path w="645159" h="1169670">
                <a:moveTo>
                  <a:pt x="51844" y="265459"/>
                </a:moveTo>
                <a:close/>
              </a:path>
              <a:path w="645159" h="1169670">
                <a:moveTo>
                  <a:pt x="50863" y="255602"/>
                </a:moveTo>
                <a:close/>
              </a:path>
              <a:path w="645159" h="1169670">
                <a:moveTo>
                  <a:pt x="50856" y="255508"/>
                </a:moveTo>
                <a:close/>
              </a:path>
              <a:path w="645159" h="1169670">
                <a:moveTo>
                  <a:pt x="50095" y="245729"/>
                </a:moveTo>
                <a:close/>
              </a:path>
              <a:path w="645159" h="1169670">
                <a:moveTo>
                  <a:pt x="50089" y="245624"/>
                </a:moveTo>
                <a:close/>
              </a:path>
              <a:path w="645159" h="1169670">
                <a:moveTo>
                  <a:pt x="41584" y="155635"/>
                </a:moveTo>
                <a:lnTo>
                  <a:pt x="37006" y="196669"/>
                </a:lnTo>
                <a:lnTo>
                  <a:pt x="36593" y="207175"/>
                </a:lnTo>
                <a:lnTo>
                  <a:pt x="49292" y="207373"/>
                </a:lnTo>
                <a:lnTo>
                  <a:pt x="49685" y="197432"/>
                </a:lnTo>
                <a:lnTo>
                  <a:pt x="50313" y="187996"/>
                </a:lnTo>
                <a:lnTo>
                  <a:pt x="51185" y="178642"/>
                </a:lnTo>
                <a:lnTo>
                  <a:pt x="52305" y="169371"/>
                </a:lnTo>
                <a:lnTo>
                  <a:pt x="53675" y="160186"/>
                </a:lnTo>
                <a:lnTo>
                  <a:pt x="54086" y="157873"/>
                </a:lnTo>
                <a:lnTo>
                  <a:pt x="41584" y="155635"/>
                </a:lnTo>
                <a:close/>
              </a:path>
            </a:pathLst>
          </a:custGeom>
          <a:solidFill>
            <a:srgbClr val="7030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237702" y="4002713"/>
            <a:ext cx="1305604" cy="1187589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176066" y="7180618"/>
            <a:ext cx="1722688" cy="317401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734973" y="7046807"/>
            <a:ext cx="6209457" cy="1829646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1291992" y="7052733"/>
            <a:ext cx="3096260" cy="561340"/>
          </a:xfrm>
          <a:custGeom>
            <a:rect l="l" t="t" r="r" b="b"/>
            <a:pathLst>
              <a:path w="3096259" h="561340">
                <a:moveTo>
                  <a:pt x="3096256" y="0"/>
                </a:moveTo>
                <a:lnTo>
                  <a:pt x="0" y="0"/>
                </a:lnTo>
                <a:lnTo>
                  <a:pt x="0" y="374222"/>
                </a:lnTo>
                <a:lnTo>
                  <a:pt x="6682" y="423965"/>
                </a:lnTo>
                <a:lnTo>
                  <a:pt x="25540" y="468664"/>
                </a:lnTo>
                <a:lnTo>
                  <a:pt x="54791" y="506534"/>
                </a:lnTo>
                <a:lnTo>
                  <a:pt x="92652" y="535792"/>
                </a:lnTo>
                <a:lnTo>
                  <a:pt x="137339" y="554655"/>
                </a:lnTo>
                <a:lnTo>
                  <a:pt x="187071" y="561339"/>
                </a:lnTo>
                <a:lnTo>
                  <a:pt x="2909185" y="561339"/>
                </a:lnTo>
                <a:lnTo>
                  <a:pt x="2958919" y="554655"/>
                </a:lnTo>
                <a:lnTo>
                  <a:pt x="3003608" y="535792"/>
                </a:lnTo>
                <a:lnTo>
                  <a:pt x="3041468" y="506534"/>
                </a:lnTo>
                <a:lnTo>
                  <a:pt x="3070717" y="468664"/>
                </a:lnTo>
                <a:lnTo>
                  <a:pt x="3089574" y="423965"/>
                </a:lnTo>
                <a:lnTo>
                  <a:pt x="3096256" y="374222"/>
                </a:lnTo>
                <a:lnTo>
                  <a:pt x="3096256" y="0"/>
                </a:lnTo>
                <a:close/>
              </a:path>
            </a:pathLst>
          </a:custGeom>
          <a:solidFill>
            <a:srgbClr val="7030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9985587" y="7824046"/>
            <a:ext cx="570928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9800"/>
              </a:lnSpc>
              <a:spcBef>
                <a:spcPts val="100"/>
              </a:spcBef>
            </a:pPr>
            <a:r>
              <a:rPr sz="1600" spc="5">
                <a:solidFill>
                  <a:srgbClr val="404040"/>
                </a:solidFill>
                <a:latin typeface="Microsoft JhengHei UI"/>
                <a:cs typeface="Microsoft JhengHei UI"/>
              </a:rPr>
              <a:t>通过建⽴健全流通基础设施</a:t>
            </a:r>
            <a:r>
              <a:rPr sz="1600" spc="-8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5">
                <a:solidFill>
                  <a:srgbClr val="404040"/>
                </a:solidFill>
                <a:latin typeface="Microsoft JhengHei UI"/>
                <a:cs typeface="Microsoft JhengHei UI"/>
              </a:rPr>
              <a:t>算⼒基础设施</a:t>
            </a:r>
            <a:r>
              <a:rPr sz="1600" spc="-8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5">
                <a:solidFill>
                  <a:srgbClr val="404040"/>
                </a:solidFill>
                <a:latin typeface="Microsoft JhengHei UI"/>
                <a:cs typeface="Microsoft JhengHei UI"/>
              </a:rPr>
              <a:t>⽹络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基础设施</a:t>
            </a:r>
            <a:r>
              <a:rPr sz="1600" spc="-75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⽀ </a:t>
            </a:r>
            <a:r>
              <a:rPr sz="1600" spc="5">
                <a:solidFill>
                  <a:srgbClr val="404040"/>
                </a:solidFill>
                <a:latin typeface="Microsoft JhengHei UI"/>
                <a:cs typeface="Microsoft JhengHei UI"/>
              </a:rPr>
              <a:t>撑数据⾼质量供给</a:t>
            </a:r>
            <a:r>
              <a:rPr sz="1600" spc="-8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5">
                <a:solidFill>
                  <a:srgbClr val="404040"/>
                </a:solidFill>
                <a:latin typeface="Microsoft JhengHei UI"/>
                <a:cs typeface="Microsoft JhengHei UI"/>
              </a:rPr>
              <a:t>⾼效率流通</a:t>
            </a:r>
            <a:r>
              <a:rPr sz="1600" spc="-80">
                <a:solidFill>
                  <a:srgbClr val="404040"/>
                </a:solidFill>
                <a:latin typeface="Microsoft JhengHei UI"/>
                <a:cs typeface="Microsoft JhengHei UI"/>
              </a:rPr>
              <a:t>、</a:t>
            </a:r>
            <a:r>
              <a:rPr sz="1600" spc="5">
                <a:solidFill>
                  <a:srgbClr val="404040"/>
                </a:solidFill>
                <a:latin typeface="Microsoft JhengHei UI"/>
                <a:cs typeface="Microsoft JhengHei UI"/>
              </a:rPr>
              <a:t>⾼⽔平应⽤</a:t>
            </a:r>
            <a:r>
              <a:rPr sz="1600" spc="-80">
                <a:solidFill>
                  <a:srgbClr val="404040"/>
                </a:solidFill>
                <a:latin typeface="Microsoft JhengHei UI"/>
                <a:cs typeface="Microsoft JhengHei UI"/>
              </a:rPr>
              <a:t>，</a:t>
            </a:r>
            <a:r>
              <a:rPr sz="1600" spc="5">
                <a:solidFill>
                  <a:srgbClr val="404040"/>
                </a:solidFill>
                <a:latin typeface="Microsoft JhengHei UI"/>
                <a:cs typeface="Microsoft JhengHei UI"/>
              </a:rPr>
              <a:t>助</a:t>
            </a:r>
            <a:r>
              <a:rPr sz="1600" spc="10">
                <a:solidFill>
                  <a:srgbClr val="404040"/>
                </a:solidFill>
                <a:latin typeface="Microsoft JhengHei UI"/>
                <a:cs typeface="Microsoft JhengHei UI"/>
              </a:rPr>
              <a:t>⼒数据要素</a:t>
            </a:r>
            <a:r>
              <a:rPr sz="1600">
                <a:solidFill>
                  <a:srgbClr val="404040"/>
                </a:solidFill>
                <a:latin typeface="Microsoft JhengHei UI"/>
                <a:cs typeface="Microsoft JhengHei UI"/>
              </a:rPr>
              <a:t>相 关产业链与创新链融合。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033673" y="7123853"/>
            <a:ext cx="165100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30">
                <a:solidFill>
                  <a:srgbClr val="FFFFFF"/>
                </a:solidFill>
                <a:latin typeface="Microsoft JhengHei UI"/>
                <a:cs typeface="Microsoft JhengHei UI"/>
              </a:rPr>
              <a:t>数据基础设施</a:t>
            </a:r>
            <a:endParaRPr sz="2100">
              <a:latin typeface="Microsoft JhengHei UI"/>
              <a:cs typeface="Microsoft JhengHei U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124794" y="7192863"/>
            <a:ext cx="791845" cy="587375"/>
          </a:xfrm>
          <a:custGeom>
            <a:rect l="l" t="t" r="r" b="b"/>
            <a:pathLst>
              <a:path w="791845" h="587375">
                <a:moveTo>
                  <a:pt x="740914" y="24631"/>
                </a:moveTo>
                <a:lnTo>
                  <a:pt x="779269" y="124415"/>
                </a:lnTo>
                <a:lnTo>
                  <a:pt x="784216" y="128396"/>
                </a:lnTo>
                <a:lnTo>
                  <a:pt x="786420" y="128351"/>
                </a:lnTo>
                <a:lnTo>
                  <a:pt x="788478" y="127553"/>
                </a:lnTo>
                <a:lnTo>
                  <a:pt x="790138" y="126102"/>
                </a:lnTo>
                <a:lnTo>
                  <a:pt x="791201" y="124170"/>
                </a:lnTo>
                <a:lnTo>
                  <a:pt x="791538" y="121991"/>
                </a:lnTo>
                <a:lnTo>
                  <a:pt x="791110" y="119827"/>
                </a:lnTo>
                <a:lnTo>
                  <a:pt x="754646" y="25722"/>
                </a:lnTo>
                <a:lnTo>
                  <a:pt x="746653" y="25722"/>
                </a:lnTo>
                <a:lnTo>
                  <a:pt x="740914" y="24631"/>
                </a:lnTo>
                <a:close/>
              </a:path>
              <a:path w="791845" h="587375">
                <a:moveTo>
                  <a:pt x="725019" y="100422"/>
                </a:moveTo>
                <a:lnTo>
                  <a:pt x="711455" y="100422"/>
                </a:lnTo>
                <a:lnTo>
                  <a:pt x="708743" y="107073"/>
                </a:lnTo>
                <a:lnTo>
                  <a:pt x="720505" y="111866"/>
                </a:lnTo>
                <a:lnTo>
                  <a:pt x="723248" y="105134"/>
                </a:lnTo>
                <a:lnTo>
                  <a:pt x="725019" y="100422"/>
                </a:lnTo>
                <a:close/>
              </a:path>
              <a:path w="791845" h="587375">
                <a:moveTo>
                  <a:pt x="744679" y="0"/>
                </a:moveTo>
                <a:lnTo>
                  <a:pt x="663229" y="99399"/>
                </a:lnTo>
                <a:lnTo>
                  <a:pt x="662148" y="101321"/>
                </a:lnTo>
                <a:lnTo>
                  <a:pt x="661790" y="103498"/>
                </a:lnTo>
                <a:lnTo>
                  <a:pt x="662199" y="105665"/>
                </a:lnTo>
                <a:lnTo>
                  <a:pt x="663324" y="107562"/>
                </a:lnTo>
                <a:lnTo>
                  <a:pt x="665030" y="108959"/>
                </a:lnTo>
                <a:lnTo>
                  <a:pt x="667110" y="109689"/>
                </a:lnTo>
                <a:lnTo>
                  <a:pt x="669316" y="109664"/>
                </a:lnTo>
                <a:lnTo>
                  <a:pt x="740703" y="24889"/>
                </a:lnTo>
                <a:lnTo>
                  <a:pt x="734176" y="23350"/>
                </a:lnTo>
                <a:lnTo>
                  <a:pt x="736302" y="12170"/>
                </a:lnTo>
                <a:lnTo>
                  <a:pt x="736420" y="11442"/>
                </a:lnTo>
                <a:lnTo>
                  <a:pt x="749113" y="11442"/>
                </a:lnTo>
                <a:lnTo>
                  <a:pt x="744679" y="0"/>
                </a:lnTo>
                <a:close/>
              </a:path>
              <a:path w="791845" h="587375">
                <a:moveTo>
                  <a:pt x="729524" y="88066"/>
                </a:moveTo>
                <a:lnTo>
                  <a:pt x="716095" y="88066"/>
                </a:lnTo>
                <a:lnTo>
                  <a:pt x="711424" y="100498"/>
                </a:lnTo>
                <a:lnTo>
                  <a:pt x="725019" y="100422"/>
                </a:lnTo>
                <a:lnTo>
                  <a:pt x="728014" y="92452"/>
                </a:lnTo>
                <a:lnTo>
                  <a:pt x="729524" y="88066"/>
                </a:lnTo>
                <a:close/>
              </a:path>
              <a:path w="791845" h="587375">
                <a:moveTo>
                  <a:pt x="733685" y="75615"/>
                </a:moveTo>
                <a:lnTo>
                  <a:pt x="720380" y="75615"/>
                </a:lnTo>
                <a:lnTo>
                  <a:pt x="716067" y="88143"/>
                </a:lnTo>
                <a:lnTo>
                  <a:pt x="729524" y="88066"/>
                </a:lnTo>
                <a:lnTo>
                  <a:pt x="732417" y="79665"/>
                </a:lnTo>
                <a:lnTo>
                  <a:pt x="733685" y="75615"/>
                </a:lnTo>
                <a:close/>
              </a:path>
              <a:path w="791845" h="587375">
                <a:moveTo>
                  <a:pt x="736809" y="63070"/>
                </a:moveTo>
                <a:lnTo>
                  <a:pt x="724306" y="63070"/>
                </a:lnTo>
                <a:lnTo>
                  <a:pt x="720352" y="75698"/>
                </a:lnTo>
                <a:lnTo>
                  <a:pt x="733685" y="75615"/>
                </a:lnTo>
                <a:lnTo>
                  <a:pt x="736452" y="66779"/>
                </a:lnTo>
                <a:lnTo>
                  <a:pt x="737448" y="63251"/>
                </a:lnTo>
                <a:lnTo>
                  <a:pt x="736809" y="63070"/>
                </a:lnTo>
                <a:close/>
              </a:path>
              <a:path w="791845" h="587375">
                <a:moveTo>
                  <a:pt x="725224" y="59803"/>
                </a:moveTo>
                <a:lnTo>
                  <a:pt x="724272" y="63178"/>
                </a:lnTo>
                <a:lnTo>
                  <a:pt x="736809" y="63070"/>
                </a:lnTo>
                <a:lnTo>
                  <a:pt x="725224" y="59803"/>
                </a:lnTo>
                <a:close/>
              </a:path>
              <a:path w="791845" h="587375">
                <a:moveTo>
                  <a:pt x="748741" y="14739"/>
                </a:moveTo>
                <a:lnTo>
                  <a:pt x="736770" y="14739"/>
                </a:lnTo>
                <a:lnTo>
                  <a:pt x="747603" y="16469"/>
                </a:lnTo>
                <a:lnTo>
                  <a:pt x="740914" y="24631"/>
                </a:lnTo>
                <a:lnTo>
                  <a:pt x="746653" y="25722"/>
                </a:lnTo>
                <a:lnTo>
                  <a:pt x="748741" y="14739"/>
                </a:lnTo>
                <a:close/>
              </a:path>
              <a:path w="791845" h="587375">
                <a:moveTo>
                  <a:pt x="749113" y="11442"/>
                </a:moveTo>
                <a:lnTo>
                  <a:pt x="736420" y="11442"/>
                </a:lnTo>
                <a:lnTo>
                  <a:pt x="748962" y="13446"/>
                </a:lnTo>
                <a:lnTo>
                  <a:pt x="748741" y="14739"/>
                </a:lnTo>
                <a:lnTo>
                  <a:pt x="746653" y="25722"/>
                </a:lnTo>
                <a:lnTo>
                  <a:pt x="754646" y="25722"/>
                </a:lnTo>
                <a:lnTo>
                  <a:pt x="749113" y="11442"/>
                </a:lnTo>
                <a:close/>
              </a:path>
              <a:path w="791845" h="587375">
                <a:moveTo>
                  <a:pt x="740578" y="24567"/>
                </a:moveTo>
                <a:lnTo>
                  <a:pt x="740703" y="24889"/>
                </a:lnTo>
                <a:lnTo>
                  <a:pt x="740914" y="24631"/>
                </a:lnTo>
                <a:lnTo>
                  <a:pt x="740578" y="24567"/>
                </a:lnTo>
                <a:close/>
              </a:path>
              <a:path w="791845" h="587375">
                <a:moveTo>
                  <a:pt x="736770" y="14739"/>
                </a:moveTo>
                <a:lnTo>
                  <a:pt x="740578" y="24567"/>
                </a:lnTo>
                <a:lnTo>
                  <a:pt x="740914" y="24631"/>
                </a:lnTo>
                <a:lnTo>
                  <a:pt x="747603" y="16469"/>
                </a:lnTo>
                <a:lnTo>
                  <a:pt x="736770" y="14739"/>
                </a:lnTo>
                <a:close/>
              </a:path>
              <a:path w="791845" h="587375">
                <a:moveTo>
                  <a:pt x="739822" y="11986"/>
                </a:moveTo>
                <a:lnTo>
                  <a:pt x="736337" y="11986"/>
                </a:lnTo>
                <a:lnTo>
                  <a:pt x="734176" y="23350"/>
                </a:lnTo>
                <a:lnTo>
                  <a:pt x="740578" y="24567"/>
                </a:lnTo>
                <a:lnTo>
                  <a:pt x="736770" y="14739"/>
                </a:lnTo>
                <a:lnTo>
                  <a:pt x="748741" y="14739"/>
                </a:lnTo>
                <a:lnTo>
                  <a:pt x="748962" y="13446"/>
                </a:lnTo>
                <a:lnTo>
                  <a:pt x="739822" y="11986"/>
                </a:lnTo>
                <a:close/>
              </a:path>
              <a:path w="791845" h="587375">
                <a:moveTo>
                  <a:pt x="736420" y="11442"/>
                </a:moveTo>
                <a:lnTo>
                  <a:pt x="736321" y="12066"/>
                </a:lnTo>
                <a:lnTo>
                  <a:pt x="739822" y="11986"/>
                </a:lnTo>
                <a:lnTo>
                  <a:pt x="736420" y="11442"/>
                </a:lnTo>
                <a:close/>
              </a:path>
              <a:path w="791845" h="587375">
                <a:moveTo>
                  <a:pt x="51057" y="570939"/>
                </a:moveTo>
                <a:lnTo>
                  <a:pt x="18568" y="570939"/>
                </a:lnTo>
                <a:lnTo>
                  <a:pt x="0" y="574567"/>
                </a:lnTo>
                <a:lnTo>
                  <a:pt x="2434" y="587032"/>
                </a:lnTo>
                <a:lnTo>
                  <a:pt x="21042" y="583396"/>
                </a:lnTo>
                <a:lnTo>
                  <a:pt x="39550" y="579536"/>
                </a:lnTo>
                <a:lnTo>
                  <a:pt x="52335" y="576699"/>
                </a:lnTo>
                <a:lnTo>
                  <a:pt x="51057" y="570939"/>
                </a:lnTo>
                <a:close/>
              </a:path>
              <a:path w="791845" h="587375">
                <a:moveTo>
                  <a:pt x="50208" y="567112"/>
                </a:moveTo>
                <a:lnTo>
                  <a:pt x="36917" y="567112"/>
                </a:lnTo>
                <a:lnTo>
                  <a:pt x="18488" y="570955"/>
                </a:lnTo>
                <a:lnTo>
                  <a:pt x="51057" y="570939"/>
                </a:lnTo>
                <a:lnTo>
                  <a:pt x="50208" y="567112"/>
                </a:lnTo>
                <a:close/>
              </a:path>
              <a:path w="791845" h="587375">
                <a:moveTo>
                  <a:pt x="49584" y="564300"/>
                </a:moveTo>
                <a:lnTo>
                  <a:pt x="36845" y="567127"/>
                </a:lnTo>
                <a:lnTo>
                  <a:pt x="50208" y="567112"/>
                </a:lnTo>
                <a:lnTo>
                  <a:pt x="49584" y="564300"/>
                </a:lnTo>
                <a:close/>
              </a:path>
              <a:path w="791845" h="587375">
                <a:moveTo>
                  <a:pt x="138788" y="554361"/>
                </a:moveTo>
                <a:lnTo>
                  <a:pt x="91092" y="554361"/>
                </a:lnTo>
                <a:lnTo>
                  <a:pt x="86487" y="555508"/>
                </a:lnTo>
                <a:lnTo>
                  <a:pt x="89555" y="567830"/>
                </a:lnTo>
                <a:lnTo>
                  <a:pt x="94199" y="566675"/>
                </a:lnTo>
                <a:lnTo>
                  <a:pt x="112111" y="561967"/>
                </a:lnTo>
                <a:lnTo>
                  <a:pt x="129865" y="557053"/>
                </a:lnTo>
                <a:lnTo>
                  <a:pt x="138814" y="554450"/>
                </a:lnTo>
                <a:close/>
              </a:path>
              <a:path w="791845" h="587375">
                <a:moveTo>
                  <a:pt x="137431" y="549695"/>
                </a:moveTo>
                <a:lnTo>
                  <a:pt x="108844" y="549695"/>
                </a:lnTo>
                <a:lnTo>
                  <a:pt x="91040" y="554374"/>
                </a:lnTo>
                <a:lnTo>
                  <a:pt x="138788" y="554361"/>
                </a:lnTo>
                <a:lnTo>
                  <a:pt x="137431" y="549695"/>
                </a:lnTo>
                <a:close/>
              </a:path>
              <a:path w="791845" h="587375">
                <a:moveTo>
                  <a:pt x="136014" y="544824"/>
                </a:moveTo>
                <a:lnTo>
                  <a:pt x="126436" y="544824"/>
                </a:lnTo>
                <a:lnTo>
                  <a:pt x="108804" y="549705"/>
                </a:lnTo>
                <a:lnTo>
                  <a:pt x="137431" y="549695"/>
                </a:lnTo>
                <a:lnTo>
                  <a:pt x="136014" y="544824"/>
                </a:lnTo>
                <a:close/>
              </a:path>
              <a:path w="791845" h="587375">
                <a:moveTo>
                  <a:pt x="135266" y="542255"/>
                </a:moveTo>
                <a:lnTo>
                  <a:pt x="126406" y="544833"/>
                </a:lnTo>
                <a:lnTo>
                  <a:pt x="136014" y="544824"/>
                </a:lnTo>
                <a:lnTo>
                  <a:pt x="135266" y="542255"/>
                </a:lnTo>
                <a:close/>
              </a:path>
              <a:path w="791845" h="587375">
                <a:moveTo>
                  <a:pt x="217334" y="529010"/>
                </a:moveTo>
                <a:lnTo>
                  <a:pt x="178220" y="529010"/>
                </a:lnTo>
                <a:lnTo>
                  <a:pt x="171533" y="531150"/>
                </a:lnTo>
                <a:lnTo>
                  <a:pt x="175404" y="543246"/>
                </a:lnTo>
                <a:lnTo>
                  <a:pt x="182131" y="541093"/>
                </a:lnTo>
                <a:lnTo>
                  <a:pt x="199210" y="535374"/>
                </a:lnTo>
                <a:lnTo>
                  <a:pt x="216110" y="529457"/>
                </a:lnTo>
                <a:lnTo>
                  <a:pt x="217334" y="529010"/>
                </a:lnTo>
                <a:close/>
              </a:path>
              <a:path w="791845" h="587375">
                <a:moveTo>
                  <a:pt x="222478" y="523345"/>
                </a:moveTo>
                <a:lnTo>
                  <a:pt x="195136" y="523345"/>
                </a:lnTo>
                <a:lnTo>
                  <a:pt x="178183" y="529022"/>
                </a:lnTo>
                <a:lnTo>
                  <a:pt x="217334" y="529010"/>
                </a:lnTo>
                <a:lnTo>
                  <a:pt x="223699" y="526685"/>
                </a:lnTo>
                <a:lnTo>
                  <a:pt x="222478" y="523345"/>
                </a:lnTo>
                <a:close/>
              </a:path>
              <a:path w="791845" h="587375">
                <a:moveTo>
                  <a:pt x="220336" y="517485"/>
                </a:moveTo>
                <a:lnTo>
                  <a:pt x="211874" y="517485"/>
                </a:lnTo>
                <a:lnTo>
                  <a:pt x="195102" y="523356"/>
                </a:lnTo>
                <a:lnTo>
                  <a:pt x="222478" y="523345"/>
                </a:lnTo>
                <a:lnTo>
                  <a:pt x="220336" y="517485"/>
                </a:lnTo>
                <a:close/>
              </a:path>
              <a:path w="791845" h="587375">
                <a:moveTo>
                  <a:pt x="219339" y="514756"/>
                </a:moveTo>
                <a:lnTo>
                  <a:pt x="211811" y="517507"/>
                </a:lnTo>
                <a:lnTo>
                  <a:pt x="220336" y="517485"/>
                </a:lnTo>
                <a:lnTo>
                  <a:pt x="219339" y="514756"/>
                </a:lnTo>
                <a:close/>
              </a:path>
              <a:path w="791845" h="587375">
                <a:moveTo>
                  <a:pt x="306047" y="492152"/>
                </a:moveTo>
                <a:lnTo>
                  <a:pt x="276952" y="492152"/>
                </a:lnTo>
                <a:lnTo>
                  <a:pt x="260888" y="498800"/>
                </a:lnTo>
                <a:lnTo>
                  <a:pt x="254767" y="501232"/>
                </a:lnTo>
                <a:lnTo>
                  <a:pt x="259455" y="513034"/>
                </a:lnTo>
                <a:lnTo>
                  <a:pt x="265701" y="510552"/>
                </a:lnTo>
                <a:lnTo>
                  <a:pt x="281849" y="503871"/>
                </a:lnTo>
                <a:lnTo>
                  <a:pt x="297799" y="497003"/>
                </a:lnTo>
                <a:lnTo>
                  <a:pt x="306478" y="493116"/>
                </a:lnTo>
                <a:lnTo>
                  <a:pt x="306047" y="492152"/>
                </a:lnTo>
                <a:close/>
              </a:path>
              <a:path w="791845" h="587375">
                <a:moveTo>
                  <a:pt x="303004" y="485357"/>
                </a:moveTo>
                <a:lnTo>
                  <a:pt x="292735" y="485357"/>
                </a:lnTo>
                <a:lnTo>
                  <a:pt x="276921" y="492166"/>
                </a:lnTo>
                <a:lnTo>
                  <a:pt x="306047" y="492152"/>
                </a:lnTo>
                <a:lnTo>
                  <a:pt x="303004" y="485357"/>
                </a:lnTo>
                <a:close/>
              </a:path>
              <a:path w="791845" h="587375">
                <a:moveTo>
                  <a:pt x="301288" y="481525"/>
                </a:moveTo>
                <a:lnTo>
                  <a:pt x="292693" y="485374"/>
                </a:lnTo>
                <a:lnTo>
                  <a:pt x="303004" y="485357"/>
                </a:lnTo>
                <a:lnTo>
                  <a:pt x="301288" y="481525"/>
                </a:lnTo>
                <a:close/>
              </a:path>
              <a:path w="791845" h="587375">
                <a:moveTo>
                  <a:pt x="366866" y="463890"/>
                </a:moveTo>
                <a:lnTo>
                  <a:pt x="338849" y="463890"/>
                </a:lnTo>
                <a:lnTo>
                  <a:pt x="335622" y="465451"/>
                </a:lnTo>
                <a:lnTo>
                  <a:pt x="341152" y="476883"/>
                </a:lnTo>
                <a:lnTo>
                  <a:pt x="344421" y="475303"/>
                </a:lnTo>
                <a:lnTo>
                  <a:pt x="359539" y="467710"/>
                </a:lnTo>
                <a:lnTo>
                  <a:pt x="366866" y="463890"/>
                </a:lnTo>
                <a:close/>
              </a:path>
              <a:path w="791845" h="587375">
                <a:moveTo>
                  <a:pt x="381016" y="456383"/>
                </a:moveTo>
                <a:lnTo>
                  <a:pt x="353797" y="456383"/>
                </a:lnTo>
                <a:lnTo>
                  <a:pt x="338805" y="463911"/>
                </a:lnTo>
                <a:lnTo>
                  <a:pt x="366866" y="463890"/>
                </a:lnTo>
                <a:lnTo>
                  <a:pt x="374440" y="459941"/>
                </a:lnTo>
                <a:lnTo>
                  <a:pt x="381016" y="456383"/>
                </a:lnTo>
                <a:close/>
              </a:path>
              <a:path w="791845" h="587375">
                <a:moveTo>
                  <a:pt x="383977" y="448703"/>
                </a:moveTo>
                <a:lnTo>
                  <a:pt x="368526" y="448703"/>
                </a:lnTo>
                <a:lnTo>
                  <a:pt x="353711" y="456426"/>
                </a:lnTo>
                <a:lnTo>
                  <a:pt x="381016" y="456383"/>
                </a:lnTo>
                <a:lnTo>
                  <a:pt x="386520" y="453405"/>
                </a:lnTo>
                <a:lnTo>
                  <a:pt x="383977" y="448703"/>
                </a:lnTo>
                <a:close/>
              </a:path>
              <a:path w="791845" h="587375">
                <a:moveTo>
                  <a:pt x="380478" y="442235"/>
                </a:moveTo>
                <a:lnTo>
                  <a:pt x="368475" y="448730"/>
                </a:lnTo>
                <a:lnTo>
                  <a:pt x="383977" y="448703"/>
                </a:lnTo>
                <a:lnTo>
                  <a:pt x="380478" y="442235"/>
                </a:lnTo>
                <a:close/>
              </a:path>
              <a:path w="791845" h="587375">
                <a:moveTo>
                  <a:pt x="448965" y="416302"/>
                </a:moveTo>
                <a:lnTo>
                  <a:pt x="425178" y="416302"/>
                </a:lnTo>
                <a:lnTo>
                  <a:pt x="413293" y="423484"/>
                </a:lnTo>
                <a:lnTo>
                  <a:pt x="419860" y="434353"/>
                </a:lnTo>
                <a:lnTo>
                  <a:pt x="431791" y="427145"/>
                </a:lnTo>
                <a:lnTo>
                  <a:pt x="445545" y="418525"/>
                </a:lnTo>
                <a:lnTo>
                  <a:pt x="448965" y="416302"/>
                </a:lnTo>
                <a:close/>
              </a:path>
              <a:path w="791845" h="587375">
                <a:moveTo>
                  <a:pt x="461949" y="407791"/>
                </a:moveTo>
                <a:lnTo>
                  <a:pt x="438755" y="407791"/>
                </a:lnTo>
                <a:lnTo>
                  <a:pt x="425164" y="416310"/>
                </a:lnTo>
                <a:lnTo>
                  <a:pt x="448965" y="416302"/>
                </a:lnTo>
                <a:lnTo>
                  <a:pt x="459058" y="409741"/>
                </a:lnTo>
                <a:lnTo>
                  <a:pt x="461949" y="407791"/>
                </a:lnTo>
                <a:close/>
              </a:path>
              <a:path w="791845" h="587375">
                <a:moveTo>
                  <a:pt x="457721" y="399122"/>
                </a:moveTo>
                <a:lnTo>
                  <a:pt x="452090" y="399122"/>
                </a:lnTo>
                <a:lnTo>
                  <a:pt x="438728" y="407809"/>
                </a:lnTo>
                <a:lnTo>
                  <a:pt x="461949" y="407791"/>
                </a:lnTo>
                <a:lnTo>
                  <a:pt x="463061" y="407042"/>
                </a:lnTo>
                <a:lnTo>
                  <a:pt x="457721" y="399122"/>
                </a:lnTo>
                <a:close/>
              </a:path>
              <a:path w="791845" h="587375">
                <a:moveTo>
                  <a:pt x="455961" y="396513"/>
                </a:moveTo>
                <a:lnTo>
                  <a:pt x="452080" y="399129"/>
                </a:lnTo>
                <a:lnTo>
                  <a:pt x="457721" y="399122"/>
                </a:lnTo>
                <a:lnTo>
                  <a:pt x="455961" y="396513"/>
                </a:lnTo>
                <a:close/>
              </a:path>
              <a:path w="791845" h="587375">
                <a:moveTo>
                  <a:pt x="511673" y="372178"/>
                </a:moveTo>
                <a:lnTo>
                  <a:pt x="490604" y="372178"/>
                </a:lnTo>
                <a:lnTo>
                  <a:pt x="486996" y="374798"/>
                </a:lnTo>
                <a:lnTo>
                  <a:pt x="494455" y="385076"/>
                </a:lnTo>
                <a:lnTo>
                  <a:pt x="498110" y="382424"/>
                </a:lnTo>
                <a:lnTo>
                  <a:pt x="510618" y="373002"/>
                </a:lnTo>
                <a:lnTo>
                  <a:pt x="511673" y="372178"/>
                </a:lnTo>
                <a:close/>
              </a:path>
              <a:path w="791845" h="587375">
                <a:moveTo>
                  <a:pt x="523525" y="362893"/>
                </a:moveTo>
                <a:lnTo>
                  <a:pt x="502932" y="362893"/>
                </a:lnTo>
                <a:lnTo>
                  <a:pt x="490582" y="372194"/>
                </a:lnTo>
                <a:lnTo>
                  <a:pt x="511673" y="372178"/>
                </a:lnTo>
                <a:lnTo>
                  <a:pt x="522866" y="363428"/>
                </a:lnTo>
                <a:lnTo>
                  <a:pt x="523525" y="362893"/>
                </a:lnTo>
                <a:close/>
              </a:path>
              <a:path w="791845" h="587375">
                <a:moveTo>
                  <a:pt x="534784" y="353458"/>
                </a:moveTo>
                <a:lnTo>
                  <a:pt x="514997" y="353458"/>
                </a:lnTo>
                <a:lnTo>
                  <a:pt x="502875" y="362936"/>
                </a:lnTo>
                <a:lnTo>
                  <a:pt x="523525" y="362893"/>
                </a:lnTo>
                <a:lnTo>
                  <a:pt x="534930" y="353631"/>
                </a:lnTo>
                <a:lnTo>
                  <a:pt x="534784" y="353458"/>
                </a:lnTo>
                <a:close/>
              </a:path>
              <a:path w="791845" h="587375">
                <a:moveTo>
                  <a:pt x="526768" y="343952"/>
                </a:moveTo>
                <a:lnTo>
                  <a:pt x="514970" y="353479"/>
                </a:lnTo>
                <a:lnTo>
                  <a:pt x="534784" y="353458"/>
                </a:lnTo>
                <a:lnTo>
                  <a:pt x="526768" y="343952"/>
                </a:lnTo>
                <a:close/>
              </a:path>
              <a:path w="791845" h="587375">
                <a:moveTo>
                  <a:pt x="526743" y="343923"/>
                </a:moveTo>
                <a:close/>
              </a:path>
              <a:path w="791845" h="587375">
                <a:moveTo>
                  <a:pt x="579023" y="314276"/>
                </a:moveTo>
                <a:lnTo>
                  <a:pt x="560566" y="314276"/>
                </a:lnTo>
                <a:lnTo>
                  <a:pt x="555299" y="319077"/>
                </a:lnTo>
                <a:lnTo>
                  <a:pt x="563853" y="328463"/>
                </a:lnTo>
                <a:lnTo>
                  <a:pt x="569167" y="323621"/>
                </a:lnTo>
                <a:lnTo>
                  <a:pt x="579023" y="314276"/>
                </a:lnTo>
                <a:close/>
              </a:path>
              <a:path w="791845" h="587375">
                <a:moveTo>
                  <a:pt x="589342" y="304131"/>
                </a:moveTo>
                <a:lnTo>
                  <a:pt x="571266" y="304131"/>
                </a:lnTo>
                <a:lnTo>
                  <a:pt x="560557" y="314285"/>
                </a:lnTo>
                <a:lnTo>
                  <a:pt x="579023" y="314276"/>
                </a:lnTo>
                <a:lnTo>
                  <a:pt x="580049" y="313303"/>
                </a:lnTo>
                <a:lnTo>
                  <a:pt x="589342" y="304131"/>
                </a:lnTo>
                <a:close/>
              </a:path>
              <a:path w="791845" h="587375">
                <a:moveTo>
                  <a:pt x="599392" y="293851"/>
                </a:moveTo>
                <a:lnTo>
                  <a:pt x="581680" y="293851"/>
                </a:lnTo>
                <a:lnTo>
                  <a:pt x="571199" y="304195"/>
                </a:lnTo>
                <a:lnTo>
                  <a:pt x="589342" y="304131"/>
                </a:lnTo>
                <a:lnTo>
                  <a:pt x="590647" y="302844"/>
                </a:lnTo>
                <a:lnTo>
                  <a:pt x="599392" y="293851"/>
                </a:lnTo>
                <a:close/>
              </a:path>
              <a:path w="791845" h="587375">
                <a:moveTo>
                  <a:pt x="591378" y="283875"/>
                </a:moveTo>
                <a:lnTo>
                  <a:pt x="581587" y="293942"/>
                </a:lnTo>
                <a:lnTo>
                  <a:pt x="599392" y="293851"/>
                </a:lnTo>
                <a:lnTo>
                  <a:pt x="600482" y="292729"/>
                </a:lnTo>
                <a:lnTo>
                  <a:pt x="591378" y="283875"/>
                </a:lnTo>
                <a:close/>
              </a:path>
              <a:path w="791845" h="587375">
                <a:moveTo>
                  <a:pt x="636813" y="251415"/>
                </a:moveTo>
                <a:lnTo>
                  <a:pt x="620410" y="251415"/>
                </a:lnTo>
                <a:lnTo>
                  <a:pt x="616600" y="255870"/>
                </a:lnTo>
                <a:lnTo>
                  <a:pt x="626252" y="264124"/>
                </a:lnTo>
                <a:lnTo>
                  <a:pt x="630107" y="259615"/>
                </a:lnTo>
                <a:lnTo>
                  <a:pt x="636813" y="251415"/>
                </a:lnTo>
                <a:close/>
              </a:path>
              <a:path w="791845" h="587375">
                <a:moveTo>
                  <a:pt x="645453" y="240488"/>
                </a:moveTo>
                <a:lnTo>
                  <a:pt x="629343" y="240488"/>
                </a:lnTo>
                <a:lnTo>
                  <a:pt x="620343" y="251493"/>
                </a:lnTo>
                <a:lnTo>
                  <a:pt x="636813" y="251415"/>
                </a:lnTo>
                <a:lnTo>
                  <a:pt x="639220" y="248472"/>
                </a:lnTo>
                <a:lnTo>
                  <a:pt x="645453" y="240488"/>
                </a:lnTo>
                <a:close/>
              </a:path>
              <a:path w="791845" h="587375">
                <a:moveTo>
                  <a:pt x="653798" y="229439"/>
                </a:moveTo>
                <a:lnTo>
                  <a:pt x="637967" y="229439"/>
                </a:lnTo>
                <a:lnTo>
                  <a:pt x="629279" y="240567"/>
                </a:lnTo>
                <a:lnTo>
                  <a:pt x="645453" y="240488"/>
                </a:lnTo>
                <a:lnTo>
                  <a:pt x="648022" y="237197"/>
                </a:lnTo>
                <a:lnTo>
                  <a:pt x="653798" y="229439"/>
                </a:lnTo>
                <a:close/>
              </a:path>
              <a:path w="791845" h="587375">
                <a:moveTo>
                  <a:pt x="650271" y="218271"/>
                </a:moveTo>
                <a:lnTo>
                  <a:pt x="646280" y="218271"/>
                </a:lnTo>
                <a:lnTo>
                  <a:pt x="637926" y="229492"/>
                </a:lnTo>
                <a:lnTo>
                  <a:pt x="653798" y="229439"/>
                </a:lnTo>
                <a:lnTo>
                  <a:pt x="656511" y="225795"/>
                </a:lnTo>
                <a:lnTo>
                  <a:pt x="657974" y="223730"/>
                </a:lnTo>
                <a:lnTo>
                  <a:pt x="650271" y="218271"/>
                </a:lnTo>
                <a:close/>
              </a:path>
              <a:path w="791845" h="587375">
                <a:moveTo>
                  <a:pt x="647613" y="216387"/>
                </a:moveTo>
                <a:lnTo>
                  <a:pt x="646236" y="218329"/>
                </a:lnTo>
                <a:lnTo>
                  <a:pt x="650271" y="218271"/>
                </a:lnTo>
                <a:lnTo>
                  <a:pt x="647613" y="216387"/>
                </a:lnTo>
                <a:close/>
              </a:path>
              <a:path w="791845" h="587375">
                <a:moveTo>
                  <a:pt x="684151" y="184062"/>
                </a:moveTo>
                <a:lnTo>
                  <a:pt x="669312" y="184062"/>
                </a:lnTo>
                <a:lnTo>
                  <a:pt x="668695" y="185027"/>
                </a:lnTo>
                <a:lnTo>
                  <a:pt x="679397" y="191865"/>
                </a:lnTo>
                <a:lnTo>
                  <a:pt x="680057" y="190834"/>
                </a:lnTo>
                <a:lnTo>
                  <a:pt x="684151" y="184062"/>
                </a:lnTo>
                <a:close/>
              </a:path>
              <a:path w="791845" h="587375">
                <a:moveTo>
                  <a:pt x="690963" y="172432"/>
                </a:moveTo>
                <a:lnTo>
                  <a:pt x="676341" y="172432"/>
                </a:lnTo>
                <a:lnTo>
                  <a:pt x="669254" y="184154"/>
                </a:lnTo>
                <a:lnTo>
                  <a:pt x="684151" y="184062"/>
                </a:lnTo>
                <a:lnTo>
                  <a:pt x="687250" y="178936"/>
                </a:lnTo>
                <a:lnTo>
                  <a:pt x="690963" y="172432"/>
                </a:lnTo>
                <a:close/>
              </a:path>
              <a:path w="791845" h="587375">
                <a:moveTo>
                  <a:pt x="697456" y="160694"/>
                </a:moveTo>
                <a:lnTo>
                  <a:pt x="683040" y="160694"/>
                </a:lnTo>
                <a:lnTo>
                  <a:pt x="676310" y="172483"/>
                </a:lnTo>
                <a:lnTo>
                  <a:pt x="690963" y="172432"/>
                </a:lnTo>
                <a:lnTo>
                  <a:pt x="694110" y="166919"/>
                </a:lnTo>
                <a:lnTo>
                  <a:pt x="697456" y="160694"/>
                </a:lnTo>
                <a:close/>
              </a:path>
              <a:path w="791845" h="587375">
                <a:moveTo>
                  <a:pt x="703628" y="148847"/>
                </a:moveTo>
                <a:lnTo>
                  <a:pt x="689405" y="148847"/>
                </a:lnTo>
                <a:lnTo>
                  <a:pt x="683011" y="160745"/>
                </a:lnTo>
                <a:lnTo>
                  <a:pt x="697456" y="160694"/>
                </a:lnTo>
                <a:lnTo>
                  <a:pt x="700631" y="154787"/>
                </a:lnTo>
                <a:lnTo>
                  <a:pt x="703628" y="148847"/>
                </a:lnTo>
                <a:close/>
              </a:path>
              <a:path w="791845" h="587375">
                <a:moveTo>
                  <a:pt x="693214" y="141293"/>
                </a:moveTo>
                <a:lnTo>
                  <a:pt x="689364" y="148924"/>
                </a:lnTo>
                <a:lnTo>
                  <a:pt x="703628" y="148847"/>
                </a:lnTo>
                <a:lnTo>
                  <a:pt x="704552" y="147015"/>
                </a:lnTo>
                <a:lnTo>
                  <a:pt x="693214" y="141293"/>
                </a:lnTo>
                <a:close/>
              </a:path>
            </a:pathLst>
          </a:custGeom>
          <a:solidFill>
            <a:srgbClr val="5A99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6200986" y="7131473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>
                <a:solidFill>
                  <a:srgbClr val="5A9BD4"/>
                </a:solidFill>
                <a:latin typeface="Microsoft JhengHei UI"/>
                <a:cs typeface="Microsoft JhengHei UI"/>
              </a:rPr>
              <a:t>基础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16814" y="7227146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>
                <a:solidFill>
                  <a:srgbClr val="612A89"/>
                </a:solidFill>
                <a:latin typeface="Microsoft JhengHei UI"/>
                <a:cs typeface="Microsoft JhengHei UI"/>
              </a:rPr>
              <a:t>⽀撑</a:t>
            </a:r>
            <a:endParaRPr sz="1600">
              <a:latin typeface="Microsoft JhengHei UI"/>
              <a:cs typeface="Microsoft JhengHei UI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28700" y="1805939"/>
          <a:ext cx="14391639" cy="62458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0420"/>
                <a:gridCol w="3735704"/>
                <a:gridCol w="8540750"/>
              </a:tblGrid>
              <a:tr h="778933">
                <a:tc>
                  <a:txBody>
                    <a:bodyPr vert="horz" wrap="square"/>
                    <a:lstStyle/>
                    <a:p>
                      <a:pPr marL="43497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⼀级指标</a:t>
                      </a:r>
                      <a:endParaRPr sz="24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701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70309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⼆级指标</a:t>
                      </a:r>
                      <a:endParaRPr sz="24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701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70309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评估要点</a:t>
                      </a:r>
                      <a:endParaRPr sz="24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701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70309F"/>
                    </a:solidFill>
                  </a:tcPr>
                </a:tc>
              </a:tr>
              <a:tr h="679873">
                <a:tc rowSpan="5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33375">
                        <a:lnSpc>
                          <a:spcPct val="100000"/>
                        </a:lnSpc>
                        <a:spcBef>
                          <a:spcPts val="1925"/>
                        </a:spcBef>
                      </a:pPr>
                      <a:r>
                        <a:rPr sz="1850" spc="15">
                          <a:latin typeface="Microsoft JhengHei UI"/>
                          <a:cs typeface="Microsoft JhengHei UI"/>
                        </a:rPr>
                        <a:t>数据创新应⽤</a:t>
                      </a:r>
                      <a:endParaRPr sz="185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数字经济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936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产业数字化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数字产业化等内容。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7902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数字政务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936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政务服务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政务公开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政⺠互动等内容。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67902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数字社会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936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社会治理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公共服务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智慧城市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数字乡村等内容。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79873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数字⽂化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936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数字⽂化产品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数字⽂化传播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数字⽂化服务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⽂化数字化创新等内容。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67818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数字⽣态⽂明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930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智慧环保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智慧国⼟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数字化绿⾊化协同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绿⾊低碳⽣产⽅式和⽣活⽅式等内容。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79026">
                <a:tc row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33375">
                        <a:lnSpc>
                          <a:spcPct val="100000"/>
                        </a:lnSpc>
                        <a:spcBef>
                          <a:spcPts val="1635"/>
                        </a:spcBef>
                      </a:pPr>
                      <a:r>
                        <a:rPr sz="1850" spc="15">
                          <a:latin typeface="Microsoft JhengHei UI"/>
                          <a:cs typeface="Microsoft JhengHei UI"/>
                        </a:rPr>
                        <a:t>数据要素流通</a:t>
                      </a:r>
                      <a:endParaRPr sz="185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公共数据开发利⽤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936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公共数据共享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开放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授权运营等内容。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67902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数据流通交易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936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数据场外流通与场内交易情况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市场供需匹配程度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数据跨境流动等内容。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7902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市场主体培育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936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数据要素型企业数量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类型和规模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，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以及第三⽅专业服务机构的数量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规模等内容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5228994" y="7586133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>
                <a:latin typeface="Microsoft JhengHei UI"/>
                <a:cs typeface="Microsoft JhengHei UI"/>
              </a:rPr>
              <a:t>。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490220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15"/>
              <a:t>指标体系及评估要点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36413" y="1811020"/>
          <a:ext cx="14410055" cy="6559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0420"/>
                <a:gridCol w="3489959"/>
                <a:gridCol w="8804274"/>
              </a:tblGrid>
              <a:tr h="777240">
                <a:tc>
                  <a:txBody>
                    <a:bodyPr vert="horz" wrap="square"/>
                    <a:lstStyle/>
                    <a:p>
                      <a:pPr marL="434975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⼀级指标</a:t>
                      </a:r>
                      <a:endParaRPr sz="24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689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70309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⼆级指标</a:t>
                      </a:r>
                      <a:endParaRPr sz="24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689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70309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评估要点</a:t>
                      </a:r>
                      <a:endParaRPr sz="24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689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70309F"/>
                    </a:solidFill>
                  </a:tcPr>
                </a:tc>
              </a:tr>
              <a:tr h="677333"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33375">
                        <a:lnSpc>
                          <a:spcPct val="100000"/>
                        </a:lnSpc>
                        <a:spcBef>
                          <a:spcPts val="1845"/>
                        </a:spcBef>
                      </a:pPr>
                      <a:r>
                        <a:rPr sz="1850" spc="15">
                          <a:latin typeface="Microsoft JhengHei UI"/>
                          <a:cs typeface="Microsoft JhengHei UI"/>
                        </a:rPr>
                        <a:t>数据资源建设</a:t>
                      </a:r>
                      <a:endParaRPr sz="185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数据规模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 marR="12065">
                        <a:lnSpc>
                          <a:spcPct val="100000"/>
                        </a:lnSpc>
                      </a:pPr>
                      <a:r>
                        <a:rPr sz="2400" baseline="1736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2400" spc="-135" baseline="1736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2400" baseline="1736">
                          <a:latin typeface="Microsoft JhengHei UI"/>
                          <a:cs typeface="Microsoft JhengHei UI"/>
                        </a:rPr>
                        <a:t>单位数据资源</a:t>
                      </a:r>
                      <a:r>
                        <a:rPr sz="1600" spc="-5">
                          <a:latin typeface="Times New Roman"/>
                          <a:cs typeface="Times New Roman"/>
                        </a:rPr>
                        <a:t>GDP</a:t>
                      </a:r>
                      <a:r>
                        <a:rPr sz="2400" baseline="1736">
                          <a:latin typeface="Microsoft JhengHei UI"/>
                          <a:cs typeface="Microsoft JhengHei UI"/>
                        </a:rPr>
                        <a:t>产出等内容。</a:t>
                      </a:r>
                      <a:endParaRPr sz="2400" baseline="1736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7648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数据质量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0805" marR="1206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数据治理成熟度等内容。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790786">
                <a:tc row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333375">
                        <a:lnSpc>
                          <a:spcPct val="100000"/>
                        </a:lnSpc>
                      </a:pPr>
                      <a:r>
                        <a:rPr sz="1850" spc="15">
                          <a:latin typeface="Microsoft JhengHei UI"/>
                          <a:cs typeface="Microsoft JhengHei UI"/>
                        </a:rPr>
                        <a:t>数据基础设施</a:t>
                      </a:r>
                      <a:endParaRPr sz="185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流通基础设施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50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0805" marR="236854">
                        <a:lnSpc>
                          <a:spcPts val="2880"/>
                        </a:lnSpc>
                        <a:spcBef>
                          <a:spcPts val="140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综合应⽤平台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（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政务服务平台移动端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）、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共享交换平台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开放平台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授权运营平台、 交易平台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数据空间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跨境流通平台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区块链平台建设及运营情况。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77333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算⼒基础设施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0805" marR="1206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通⽤算⼒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智算算⼒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超级算⼒发展情况。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77554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⽹络基础设施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50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90805" marR="12065">
                        <a:lnSpc>
                          <a:spcPct val="100000"/>
                        </a:lnSpc>
                      </a:pPr>
                      <a:r>
                        <a:rPr sz="2400" baseline="1736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2400" spc="-52" baseline="1736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 spc="-35">
                          <a:latin typeface="Times New Roman"/>
                          <a:cs typeface="Times New Roman"/>
                        </a:rPr>
                        <a:t>5G</a:t>
                      </a:r>
                      <a:r>
                        <a:rPr sz="2400" spc="-135" baseline="1736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400" baseline="1736">
                          <a:latin typeface="Microsoft JhengHei UI"/>
                          <a:cs typeface="Microsoft JhengHei UI"/>
                        </a:rPr>
                        <a:t>光纤</a:t>
                      </a:r>
                      <a:r>
                        <a:rPr sz="2400" spc="-135" baseline="1736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400" baseline="1736">
                          <a:latin typeface="Microsoft JhengHei UI"/>
                          <a:cs typeface="Microsoft JhengHei UI"/>
                        </a:rPr>
                        <a:t>卫星互联⽹等的建设情况及其在物联感知</a:t>
                      </a:r>
                      <a:r>
                        <a:rPr sz="2400" spc="-135" baseline="1736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400" baseline="1736">
                          <a:latin typeface="Microsoft JhengHei UI"/>
                          <a:cs typeface="Microsoft JhengHei UI"/>
                        </a:rPr>
                        <a:t>⼯业互联等领域的应⽤情况。</a:t>
                      </a:r>
                      <a:endParaRPr sz="2400" baseline="1736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76486">
                <a:tc row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214629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sz="1850" spc="15">
                          <a:latin typeface="Microsoft JhengHei UI"/>
                          <a:cs typeface="Microsoft JhengHei UI"/>
                        </a:rPr>
                        <a:t>数据治理与安全</a:t>
                      </a:r>
                      <a:endParaRPr sz="185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政策法规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0805" marR="1206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数据发展相关政策法规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标准及配套规则制定和实施情况。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67648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组织机构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0805" marR="12065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数据管理机构设置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职责划分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统筹协调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激励评价等内容。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9756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安全保障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ts val="2880"/>
                        </a:lnSpc>
                        <a:spcBef>
                          <a:spcPts val="170"/>
                        </a:spcBef>
                      </a:pPr>
                      <a:r>
                        <a:rPr sz="1600">
                          <a:latin typeface="Microsoft JhengHei UI"/>
                          <a:cs typeface="Microsoft JhengHei UI"/>
                        </a:rPr>
                        <a:t>主要评估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：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数据安全制度建设与管理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数据安全技术保障与应⽤</a:t>
                      </a:r>
                      <a:r>
                        <a:rPr sz="1600" spc="-9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1600">
                          <a:latin typeface="Microsoft JhengHei UI"/>
                          <a:cs typeface="Microsoft JhengHei UI"/>
                        </a:rPr>
                        <a:t>数据安全监测预警与应急处置、 数据安全事件与影响程度等内容。</a:t>
                      </a:r>
                      <a:endParaRPr sz="16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215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490220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15"/>
              <a:t>指标体系及评估要点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1454375" y="2920213"/>
            <a:ext cx="1049655" cy="1717039"/>
          </a:xfrm>
          <a:custGeom>
            <a:rect l="l" t="t" r="r" b="b"/>
            <a:pathLst>
              <a:path w="1049654" h="1717039">
                <a:moveTo>
                  <a:pt x="576343" y="0"/>
                </a:moveTo>
                <a:lnTo>
                  <a:pt x="296939" y="279403"/>
                </a:lnTo>
                <a:lnTo>
                  <a:pt x="340210" y="294538"/>
                </a:lnTo>
                <a:lnTo>
                  <a:pt x="388719" y="317052"/>
                </a:lnTo>
                <a:lnTo>
                  <a:pt x="435285" y="344569"/>
                </a:lnTo>
                <a:lnTo>
                  <a:pt x="479519" y="377090"/>
                </a:lnTo>
                <a:lnTo>
                  <a:pt x="521034" y="414614"/>
                </a:lnTo>
                <a:lnTo>
                  <a:pt x="552965" y="449383"/>
                </a:lnTo>
                <a:lnTo>
                  <a:pt x="581349" y="486124"/>
                </a:lnTo>
                <a:lnTo>
                  <a:pt x="606184" y="524605"/>
                </a:lnTo>
                <a:lnTo>
                  <a:pt x="627472" y="564595"/>
                </a:lnTo>
                <a:lnTo>
                  <a:pt x="645212" y="605861"/>
                </a:lnTo>
                <a:lnTo>
                  <a:pt x="659403" y="648171"/>
                </a:lnTo>
                <a:lnTo>
                  <a:pt x="670047" y="691294"/>
                </a:lnTo>
                <a:lnTo>
                  <a:pt x="677143" y="734996"/>
                </a:lnTo>
                <a:lnTo>
                  <a:pt x="680644" y="778461"/>
                </a:lnTo>
                <a:lnTo>
                  <a:pt x="680644" y="823799"/>
                </a:lnTo>
                <a:lnTo>
                  <a:pt x="677143" y="867264"/>
                </a:lnTo>
                <a:lnTo>
                  <a:pt x="670047" y="910967"/>
                </a:lnTo>
                <a:lnTo>
                  <a:pt x="659403" y="954089"/>
                </a:lnTo>
                <a:lnTo>
                  <a:pt x="645212" y="996400"/>
                </a:lnTo>
                <a:lnTo>
                  <a:pt x="627472" y="1037666"/>
                </a:lnTo>
                <a:lnTo>
                  <a:pt x="606184" y="1077656"/>
                </a:lnTo>
                <a:lnTo>
                  <a:pt x="581349" y="1116137"/>
                </a:lnTo>
                <a:lnTo>
                  <a:pt x="552965" y="1152879"/>
                </a:lnTo>
                <a:lnTo>
                  <a:pt x="521034" y="1187648"/>
                </a:lnTo>
                <a:lnTo>
                  <a:pt x="488810" y="1216774"/>
                </a:lnTo>
                <a:lnTo>
                  <a:pt x="0" y="1705584"/>
                </a:lnTo>
                <a:lnTo>
                  <a:pt x="46774" y="1712334"/>
                </a:lnTo>
                <a:lnTo>
                  <a:pt x="96091" y="1715721"/>
                </a:lnTo>
                <a:lnTo>
                  <a:pt x="145498" y="1716458"/>
                </a:lnTo>
                <a:lnTo>
                  <a:pt x="194879" y="1714543"/>
                </a:lnTo>
                <a:lnTo>
                  <a:pt x="244119" y="1709977"/>
                </a:lnTo>
                <a:lnTo>
                  <a:pt x="293101" y="1702760"/>
                </a:lnTo>
                <a:lnTo>
                  <a:pt x="341710" y="1692893"/>
                </a:lnTo>
                <a:lnTo>
                  <a:pt x="389830" y="1680374"/>
                </a:lnTo>
                <a:lnTo>
                  <a:pt x="437346" y="1665204"/>
                </a:lnTo>
                <a:lnTo>
                  <a:pt x="484140" y="1647384"/>
                </a:lnTo>
                <a:lnTo>
                  <a:pt x="530099" y="1626912"/>
                </a:lnTo>
                <a:lnTo>
                  <a:pt x="575105" y="1603789"/>
                </a:lnTo>
                <a:lnTo>
                  <a:pt x="619043" y="1578015"/>
                </a:lnTo>
                <a:lnTo>
                  <a:pt x="661797" y="1549591"/>
                </a:lnTo>
                <a:lnTo>
                  <a:pt x="703251" y="1518515"/>
                </a:lnTo>
                <a:lnTo>
                  <a:pt x="743290" y="1484788"/>
                </a:lnTo>
                <a:lnTo>
                  <a:pt x="781798" y="1448410"/>
                </a:lnTo>
                <a:lnTo>
                  <a:pt x="815277" y="1413137"/>
                </a:lnTo>
                <a:lnTo>
                  <a:pt x="846524" y="1376566"/>
                </a:lnTo>
                <a:lnTo>
                  <a:pt x="875539" y="1338787"/>
                </a:lnTo>
                <a:lnTo>
                  <a:pt x="902323" y="1299890"/>
                </a:lnTo>
                <a:lnTo>
                  <a:pt x="926874" y="1259964"/>
                </a:lnTo>
                <a:lnTo>
                  <a:pt x="949194" y="1219099"/>
                </a:lnTo>
                <a:lnTo>
                  <a:pt x="969281" y="1177383"/>
                </a:lnTo>
                <a:lnTo>
                  <a:pt x="987137" y="1134908"/>
                </a:lnTo>
                <a:lnTo>
                  <a:pt x="1002760" y="1091761"/>
                </a:lnTo>
                <a:lnTo>
                  <a:pt x="1016152" y="1048033"/>
                </a:lnTo>
                <a:lnTo>
                  <a:pt x="1027312" y="1003812"/>
                </a:lnTo>
                <a:lnTo>
                  <a:pt x="1036239" y="959189"/>
                </a:lnTo>
                <a:lnTo>
                  <a:pt x="1042935" y="914253"/>
                </a:lnTo>
                <a:lnTo>
                  <a:pt x="1047399" y="869093"/>
                </a:lnTo>
                <a:lnTo>
                  <a:pt x="1049631" y="823799"/>
                </a:lnTo>
                <a:lnTo>
                  <a:pt x="1049631" y="778461"/>
                </a:lnTo>
                <a:lnTo>
                  <a:pt x="1047399" y="733167"/>
                </a:lnTo>
                <a:lnTo>
                  <a:pt x="1042935" y="688007"/>
                </a:lnTo>
                <a:lnTo>
                  <a:pt x="1036239" y="643071"/>
                </a:lnTo>
                <a:lnTo>
                  <a:pt x="1027312" y="598448"/>
                </a:lnTo>
                <a:lnTo>
                  <a:pt x="1016152" y="554228"/>
                </a:lnTo>
                <a:lnTo>
                  <a:pt x="1002760" y="510499"/>
                </a:lnTo>
                <a:lnTo>
                  <a:pt x="987137" y="467352"/>
                </a:lnTo>
                <a:lnTo>
                  <a:pt x="969281" y="424877"/>
                </a:lnTo>
                <a:lnTo>
                  <a:pt x="949194" y="383161"/>
                </a:lnTo>
                <a:lnTo>
                  <a:pt x="926874" y="342296"/>
                </a:lnTo>
                <a:lnTo>
                  <a:pt x="902323" y="302370"/>
                </a:lnTo>
                <a:lnTo>
                  <a:pt x="875539" y="263473"/>
                </a:lnTo>
                <a:lnTo>
                  <a:pt x="846524" y="225694"/>
                </a:lnTo>
                <a:lnTo>
                  <a:pt x="815277" y="189123"/>
                </a:lnTo>
                <a:lnTo>
                  <a:pt x="781798" y="153850"/>
                </a:lnTo>
                <a:lnTo>
                  <a:pt x="747647" y="121383"/>
                </a:lnTo>
                <a:lnTo>
                  <a:pt x="712275" y="91012"/>
                </a:lnTo>
                <a:lnTo>
                  <a:pt x="675765" y="62734"/>
                </a:lnTo>
                <a:lnTo>
                  <a:pt x="638197" y="36551"/>
                </a:lnTo>
                <a:lnTo>
                  <a:pt x="576343" y="0"/>
                </a:lnTo>
                <a:close/>
              </a:path>
            </a:pathLst>
          </a:custGeom>
          <a:solidFill>
            <a:srgbClr val="612A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670587" y="2791112"/>
            <a:ext cx="1049655" cy="1717039"/>
          </a:xfrm>
          <a:custGeom>
            <a:rect l="l" t="t" r="r" b="b"/>
            <a:pathLst>
              <a:path w="1049654" h="1717039">
                <a:moveTo>
                  <a:pt x="904133" y="0"/>
                </a:moveTo>
                <a:lnTo>
                  <a:pt x="854752" y="1914"/>
                </a:lnTo>
                <a:lnTo>
                  <a:pt x="805512" y="6480"/>
                </a:lnTo>
                <a:lnTo>
                  <a:pt x="756530" y="13697"/>
                </a:lnTo>
                <a:lnTo>
                  <a:pt x="707921" y="23564"/>
                </a:lnTo>
                <a:lnTo>
                  <a:pt x="659801" y="36083"/>
                </a:lnTo>
                <a:lnTo>
                  <a:pt x="612285" y="51253"/>
                </a:lnTo>
                <a:lnTo>
                  <a:pt x="565491" y="69074"/>
                </a:lnTo>
                <a:lnTo>
                  <a:pt x="519533" y="89545"/>
                </a:lnTo>
                <a:lnTo>
                  <a:pt x="474527" y="112668"/>
                </a:lnTo>
                <a:lnTo>
                  <a:pt x="430589" y="138442"/>
                </a:lnTo>
                <a:lnTo>
                  <a:pt x="387834" y="166866"/>
                </a:lnTo>
                <a:lnTo>
                  <a:pt x="346380" y="197942"/>
                </a:lnTo>
                <a:lnTo>
                  <a:pt x="306341" y="231669"/>
                </a:lnTo>
                <a:lnTo>
                  <a:pt x="267833" y="268047"/>
                </a:lnTo>
                <a:lnTo>
                  <a:pt x="234354" y="303320"/>
                </a:lnTo>
                <a:lnTo>
                  <a:pt x="203107" y="339891"/>
                </a:lnTo>
                <a:lnTo>
                  <a:pt x="174091" y="377670"/>
                </a:lnTo>
                <a:lnTo>
                  <a:pt x="147308" y="416567"/>
                </a:lnTo>
                <a:lnTo>
                  <a:pt x="122757" y="456493"/>
                </a:lnTo>
                <a:lnTo>
                  <a:pt x="100437" y="497358"/>
                </a:lnTo>
                <a:lnTo>
                  <a:pt x="80350" y="539074"/>
                </a:lnTo>
                <a:lnTo>
                  <a:pt x="62494" y="581549"/>
                </a:lnTo>
                <a:lnTo>
                  <a:pt x="46870" y="624696"/>
                </a:lnTo>
                <a:lnTo>
                  <a:pt x="33479" y="668424"/>
                </a:lnTo>
                <a:lnTo>
                  <a:pt x="22319" y="712645"/>
                </a:lnTo>
                <a:lnTo>
                  <a:pt x="13391" y="757268"/>
                </a:lnTo>
                <a:lnTo>
                  <a:pt x="6695" y="802204"/>
                </a:lnTo>
                <a:lnTo>
                  <a:pt x="2231" y="847364"/>
                </a:lnTo>
                <a:lnTo>
                  <a:pt x="0" y="892658"/>
                </a:lnTo>
                <a:lnTo>
                  <a:pt x="0" y="937996"/>
                </a:lnTo>
                <a:lnTo>
                  <a:pt x="2231" y="983290"/>
                </a:lnTo>
                <a:lnTo>
                  <a:pt x="6695" y="1028450"/>
                </a:lnTo>
                <a:lnTo>
                  <a:pt x="13391" y="1073386"/>
                </a:lnTo>
                <a:lnTo>
                  <a:pt x="22319" y="1118009"/>
                </a:lnTo>
                <a:lnTo>
                  <a:pt x="33479" y="1162230"/>
                </a:lnTo>
                <a:lnTo>
                  <a:pt x="46870" y="1205958"/>
                </a:lnTo>
                <a:lnTo>
                  <a:pt x="62494" y="1249105"/>
                </a:lnTo>
                <a:lnTo>
                  <a:pt x="80350" y="1291580"/>
                </a:lnTo>
                <a:lnTo>
                  <a:pt x="100437" y="1333296"/>
                </a:lnTo>
                <a:lnTo>
                  <a:pt x="122757" y="1374161"/>
                </a:lnTo>
                <a:lnTo>
                  <a:pt x="147308" y="1414087"/>
                </a:lnTo>
                <a:lnTo>
                  <a:pt x="174091" y="1452984"/>
                </a:lnTo>
                <a:lnTo>
                  <a:pt x="203107" y="1490763"/>
                </a:lnTo>
                <a:lnTo>
                  <a:pt x="234354" y="1527334"/>
                </a:lnTo>
                <a:lnTo>
                  <a:pt x="267833" y="1562607"/>
                </a:lnTo>
                <a:lnTo>
                  <a:pt x="301984" y="1595074"/>
                </a:lnTo>
                <a:lnTo>
                  <a:pt x="337355" y="1625446"/>
                </a:lnTo>
                <a:lnTo>
                  <a:pt x="373865" y="1653723"/>
                </a:lnTo>
                <a:lnTo>
                  <a:pt x="411433" y="1679906"/>
                </a:lnTo>
                <a:lnTo>
                  <a:pt x="473287" y="1716458"/>
                </a:lnTo>
                <a:lnTo>
                  <a:pt x="752692" y="1437054"/>
                </a:lnTo>
                <a:lnTo>
                  <a:pt x="709421" y="1421919"/>
                </a:lnTo>
                <a:lnTo>
                  <a:pt x="660913" y="1399405"/>
                </a:lnTo>
                <a:lnTo>
                  <a:pt x="614347" y="1371887"/>
                </a:lnTo>
                <a:lnTo>
                  <a:pt x="570112" y="1339367"/>
                </a:lnTo>
                <a:lnTo>
                  <a:pt x="528597" y="1301843"/>
                </a:lnTo>
                <a:lnTo>
                  <a:pt x="496666" y="1267074"/>
                </a:lnTo>
                <a:lnTo>
                  <a:pt x="468282" y="1230333"/>
                </a:lnTo>
                <a:lnTo>
                  <a:pt x="443447" y="1191852"/>
                </a:lnTo>
                <a:lnTo>
                  <a:pt x="422159" y="1151862"/>
                </a:lnTo>
                <a:lnTo>
                  <a:pt x="404420" y="1110596"/>
                </a:lnTo>
                <a:lnTo>
                  <a:pt x="390228" y="1068286"/>
                </a:lnTo>
                <a:lnTo>
                  <a:pt x="379584" y="1025163"/>
                </a:lnTo>
                <a:lnTo>
                  <a:pt x="372488" y="981461"/>
                </a:lnTo>
                <a:lnTo>
                  <a:pt x="368988" y="937996"/>
                </a:lnTo>
                <a:lnTo>
                  <a:pt x="368988" y="892658"/>
                </a:lnTo>
                <a:lnTo>
                  <a:pt x="372488" y="849193"/>
                </a:lnTo>
                <a:lnTo>
                  <a:pt x="379584" y="805490"/>
                </a:lnTo>
                <a:lnTo>
                  <a:pt x="390228" y="762368"/>
                </a:lnTo>
                <a:lnTo>
                  <a:pt x="404420" y="720058"/>
                </a:lnTo>
                <a:lnTo>
                  <a:pt x="422159" y="678791"/>
                </a:lnTo>
                <a:lnTo>
                  <a:pt x="443447" y="638802"/>
                </a:lnTo>
                <a:lnTo>
                  <a:pt x="468282" y="600320"/>
                </a:lnTo>
                <a:lnTo>
                  <a:pt x="496666" y="563579"/>
                </a:lnTo>
                <a:lnTo>
                  <a:pt x="528597" y="528810"/>
                </a:lnTo>
                <a:lnTo>
                  <a:pt x="560821" y="499683"/>
                </a:lnTo>
                <a:lnTo>
                  <a:pt x="1049632" y="10873"/>
                </a:lnTo>
                <a:lnTo>
                  <a:pt x="1002857" y="4123"/>
                </a:lnTo>
                <a:lnTo>
                  <a:pt x="953540" y="736"/>
                </a:lnTo>
                <a:lnTo>
                  <a:pt x="904133" y="0"/>
                </a:lnTo>
                <a:close/>
              </a:path>
            </a:pathLst>
          </a:custGeom>
          <a:solidFill>
            <a:srgbClr val="006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39611" y="3089840"/>
            <a:ext cx="499745" cy="110236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5080">
              <a:lnSpc>
                <a:spcPts val="4000"/>
              </a:lnSpc>
              <a:spcBef>
                <a:spcPts val="630"/>
              </a:spcBef>
            </a:pPr>
            <a:r>
              <a:rPr sz="3700" b="1" spc="25">
                <a:solidFill>
                  <a:srgbClr val="0066E6"/>
                </a:solidFill>
                <a:latin typeface="Microsoft JhengHei UI"/>
                <a:cs typeface="Microsoft JhengHei UI"/>
              </a:rPr>
              <a:t>对 标</a:t>
            </a:r>
            <a:endParaRPr sz="3700">
              <a:latin typeface="Microsoft JhengHei UI"/>
              <a:cs typeface="Microsoft JhengHei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87160" y="2798667"/>
            <a:ext cx="364490" cy="165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95"/>
              </a:spcBef>
            </a:pPr>
            <a:r>
              <a:rPr sz="2650" b="1" spc="10">
                <a:solidFill>
                  <a:srgbClr val="C00000"/>
                </a:solidFill>
                <a:latin typeface="Microsoft JhengHei UI"/>
                <a:cs typeface="Microsoft JhengHei UI"/>
              </a:rPr>
              <a:t>国 际 范 例</a:t>
            </a:r>
            <a:endParaRPr sz="2650">
              <a:latin typeface="Microsoft JhengHei UI"/>
              <a:cs typeface="Microsoft JhengHei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96516" y="2859870"/>
            <a:ext cx="364490" cy="160020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algn="just">
              <a:lnSpc>
                <a:spcPts val="3070"/>
              </a:lnSpc>
              <a:spcBef>
                <a:spcPts val="310"/>
              </a:spcBef>
            </a:pPr>
            <a:r>
              <a:rPr sz="2650" b="1" spc="10">
                <a:solidFill>
                  <a:srgbClr val="C00000"/>
                </a:solidFill>
                <a:latin typeface="Microsoft JhengHei UI"/>
                <a:cs typeface="Microsoft JhengHei UI"/>
              </a:rPr>
              <a:t>顶 层 设 计</a:t>
            </a:r>
            <a:endParaRPr sz="2650">
              <a:latin typeface="Microsoft JhengHei UI"/>
              <a:cs typeface="Microsoft JhengHei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36506" y="2653127"/>
            <a:ext cx="1984375" cy="2121535"/>
          </a:xfrm>
          <a:custGeom>
            <a:rect l="l" t="t" r="r" b="b"/>
            <a:pathLst>
              <a:path w="1984375" h="2121535">
                <a:moveTo>
                  <a:pt x="1060682" y="0"/>
                </a:moveTo>
                <a:lnTo>
                  <a:pt x="1012130" y="1091"/>
                </a:lnTo>
                <a:lnTo>
                  <a:pt x="964138" y="4334"/>
                </a:lnTo>
                <a:lnTo>
                  <a:pt x="916754" y="9683"/>
                </a:lnTo>
                <a:lnTo>
                  <a:pt x="870023" y="17090"/>
                </a:lnTo>
                <a:lnTo>
                  <a:pt x="823993" y="26508"/>
                </a:lnTo>
                <a:lnTo>
                  <a:pt x="778710" y="37891"/>
                </a:lnTo>
                <a:lnTo>
                  <a:pt x="734222" y="51192"/>
                </a:lnTo>
                <a:lnTo>
                  <a:pt x="690575" y="66364"/>
                </a:lnTo>
                <a:lnTo>
                  <a:pt x="647816" y="83360"/>
                </a:lnTo>
                <a:lnTo>
                  <a:pt x="605992" y="102133"/>
                </a:lnTo>
                <a:lnTo>
                  <a:pt x="565149" y="122637"/>
                </a:lnTo>
                <a:lnTo>
                  <a:pt x="525335" y="144825"/>
                </a:lnTo>
                <a:lnTo>
                  <a:pt x="486596" y="168650"/>
                </a:lnTo>
                <a:lnTo>
                  <a:pt x="448979" y="194065"/>
                </a:lnTo>
                <a:lnTo>
                  <a:pt x="412530" y="221023"/>
                </a:lnTo>
                <a:lnTo>
                  <a:pt x="377298" y="249478"/>
                </a:lnTo>
                <a:lnTo>
                  <a:pt x="343327" y="279383"/>
                </a:lnTo>
                <a:lnTo>
                  <a:pt x="310666" y="310690"/>
                </a:lnTo>
                <a:lnTo>
                  <a:pt x="279361" y="343354"/>
                </a:lnTo>
                <a:lnTo>
                  <a:pt x="249459" y="377327"/>
                </a:lnTo>
                <a:lnTo>
                  <a:pt x="221006" y="412562"/>
                </a:lnTo>
                <a:lnTo>
                  <a:pt x="194050" y="449014"/>
                </a:lnTo>
                <a:lnTo>
                  <a:pt x="168637" y="486634"/>
                </a:lnTo>
                <a:lnTo>
                  <a:pt x="144814" y="525376"/>
                </a:lnTo>
                <a:lnTo>
                  <a:pt x="122628" y="565193"/>
                </a:lnTo>
                <a:lnTo>
                  <a:pt x="102125" y="606039"/>
                </a:lnTo>
                <a:lnTo>
                  <a:pt x="83353" y="647867"/>
                </a:lnTo>
                <a:lnTo>
                  <a:pt x="66358" y="690629"/>
                </a:lnTo>
                <a:lnTo>
                  <a:pt x="51188" y="734279"/>
                </a:lnTo>
                <a:lnTo>
                  <a:pt x="37888" y="778771"/>
                </a:lnTo>
                <a:lnTo>
                  <a:pt x="26506" y="824057"/>
                </a:lnTo>
                <a:lnTo>
                  <a:pt x="17089" y="870091"/>
                </a:lnTo>
                <a:lnTo>
                  <a:pt x="9682" y="916825"/>
                </a:lnTo>
                <a:lnTo>
                  <a:pt x="4334" y="964213"/>
                </a:lnTo>
                <a:lnTo>
                  <a:pt x="1091" y="1012209"/>
                </a:lnTo>
                <a:lnTo>
                  <a:pt x="0" y="1060764"/>
                </a:lnTo>
                <a:lnTo>
                  <a:pt x="1091" y="1109320"/>
                </a:lnTo>
                <a:lnTo>
                  <a:pt x="4334" y="1157316"/>
                </a:lnTo>
                <a:lnTo>
                  <a:pt x="9682" y="1204704"/>
                </a:lnTo>
                <a:lnTo>
                  <a:pt x="17089" y="1251438"/>
                </a:lnTo>
                <a:lnTo>
                  <a:pt x="26506" y="1297472"/>
                </a:lnTo>
                <a:lnTo>
                  <a:pt x="37888" y="1342758"/>
                </a:lnTo>
                <a:lnTo>
                  <a:pt x="51188" y="1387249"/>
                </a:lnTo>
                <a:lnTo>
                  <a:pt x="66358" y="1430900"/>
                </a:lnTo>
                <a:lnTo>
                  <a:pt x="83353" y="1473662"/>
                </a:lnTo>
                <a:lnTo>
                  <a:pt x="102125" y="1515490"/>
                </a:lnTo>
                <a:lnTo>
                  <a:pt x="122628" y="1556336"/>
                </a:lnTo>
                <a:lnTo>
                  <a:pt x="144814" y="1596153"/>
                </a:lnTo>
                <a:lnTo>
                  <a:pt x="168637" y="1634895"/>
                </a:lnTo>
                <a:lnTo>
                  <a:pt x="194050" y="1672515"/>
                </a:lnTo>
                <a:lnTo>
                  <a:pt x="221006" y="1708966"/>
                </a:lnTo>
                <a:lnTo>
                  <a:pt x="249459" y="1744202"/>
                </a:lnTo>
                <a:lnTo>
                  <a:pt x="279361" y="1778175"/>
                </a:lnTo>
                <a:lnTo>
                  <a:pt x="310666" y="1810839"/>
                </a:lnTo>
                <a:lnTo>
                  <a:pt x="343327" y="1842146"/>
                </a:lnTo>
                <a:lnTo>
                  <a:pt x="377298" y="1872051"/>
                </a:lnTo>
                <a:lnTo>
                  <a:pt x="412530" y="1900506"/>
                </a:lnTo>
                <a:lnTo>
                  <a:pt x="448979" y="1927464"/>
                </a:lnTo>
                <a:lnTo>
                  <a:pt x="486596" y="1952879"/>
                </a:lnTo>
                <a:lnTo>
                  <a:pt x="525335" y="1976704"/>
                </a:lnTo>
                <a:lnTo>
                  <a:pt x="565149" y="1998892"/>
                </a:lnTo>
                <a:lnTo>
                  <a:pt x="605992" y="2019396"/>
                </a:lnTo>
                <a:lnTo>
                  <a:pt x="647816" y="2038169"/>
                </a:lnTo>
                <a:lnTo>
                  <a:pt x="690575" y="2055165"/>
                </a:lnTo>
                <a:lnTo>
                  <a:pt x="734222" y="2070337"/>
                </a:lnTo>
                <a:lnTo>
                  <a:pt x="778710" y="2083638"/>
                </a:lnTo>
                <a:lnTo>
                  <a:pt x="823993" y="2095021"/>
                </a:lnTo>
                <a:lnTo>
                  <a:pt x="870023" y="2104439"/>
                </a:lnTo>
                <a:lnTo>
                  <a:pt x="916754" y="2111846"/>
                </a:lnTo>
                <a:lnTo>
                  <a:pt x="964138" y="2117194"/>
                </a:lnTo>
                <a:lnTo>
                  <a:pt x="1012130" y="2120438"/>
                </a:lnTo>
                <a:lnTo>
                  <a:pt x="1060682" y="2121529"/>
                </a:lnTo>
                <a:lnTo>
                  <a:pt x="1111172" y="2120349"/>
                </a:lnTo>
                <a:lnTo>
                  <a:pt x="1161053" y="2116842"/>
                </a:lnTo>
                <a:lnTo>
                  <a:pt x="1210273" y="2111060"/>
                </a:lnTo>
                <a:lnTo>
                  <a:pt x="1258777" y="2103058"/>
                </a:lnTo>
                <a:lnTo>
                  <a:pt x="1306513" y="2092886"/>
                </a:lnTo>
                <a:lnTo>
                  <a:pt x="1353428" y="2080597"/>
                </a:lnTo>
                <a:lnTo>
                  <a:pt x="1399468" y="2066243"/>
                </a:lnTo>
                <a:lnTo>
                  <a:pt x="1444581" y="2049878"/>
                </a:lnTo>
                <a:lnTo>
                  <a:pt x="1488713" y="2031553"/>
                </a:lnTo>
                <a:lnTo>
                  <a:pt x="1531810" y="2011320"/>
                </a:lnTo>
                <a:lnTo>
                  <a:pt x="1573821" y="1989233"/>
                </a:lnTo>
                <a:lnTo>
                  <a:pt x="1614691" y="1965343"/>
                </a:lnTo>
                <a:lnTo>
                  <a:pt x="1654368" y="1939703"/>
                </a:lnTo>
                <a:lnTo>
                  <a:pt x="1692798" y="1912365"/>
                </a:lnTo>
                <a:lnTo>
                  <a:pt x="1729928" y="1883382"/>
                </a:lnTo>
                <a:lnTo>
                  <a:pt x="1765705" y="1852806"/>
                </a:lnTo>
                <a:lnTo>
                  <a:pt x="1800076" y="1820689"/>
                </a:lnTo>
                <a:lnTo>
                  <a:pt x="1832988" y="1787084"/>
                </a:lnTo>
                <a:lnTo>
                  <a:pt x="1864387" y="1752044"/>
                </a:lnTo>
                <a:lnTo>
                  <a:pt x="1894221" y="1715620"/>
                </a:lnTo>
                <a:lnTo>
                  <a:pt x="1922436" y="1677865"/>
                </a:lnTo>
                <a:lnTo>
                  <a:pt x="1948979" y="1638831"/>
                </a:lnTo>
                <a:lnTo>
                  <a:pt x="1973797" y="1598571"/>
                </a:lnTo>
                <a:lnTo>
                  <a:pt x="1950889" y="1556117"/>
                </a:lnTo>
                <a:lnTo>
                  <a:pt x="1929914" y="1512520"/>
                </a:lnTo>
                <a:lnTo>
                  <a:pt x="1910924" y="1467837"/>
                </a:lnTo>
                <a:lnTo>
                  <a:pt x="1893970" y="1422124"/>
                </a:lnTo>
                <a:lnTo>
                  <a:pt x="1879107" y="1375440"/>
                </a:lnTo>
                <a:lnTo>
                  <a:pt x="1866386" y="1327840"/>
                </a:lnTo>
                <a:lnTo>
                  <a:pt x="1855860" y="1279381"/>
                </a:lnTo>
                <a:lnTo>
                  <a:pt x="1847581" y="1230121"/>
                </a:lnTo>
                <a:lnTo>
                  <a:pt x="1841603" y="1180116"/>
                </a:lnTo>
                <a:lnTo>
                  <a:pt x="1837978" y="1129423"/>
                </a:lnTo>
                <a:lnTo>
                  <a:pt x="1836757" y="1078099"/>
                </a:lnTo>
                <a:lnTo>
                  <a:pt x="1838073" y="1024821"/>
                </a:lnTo>
                <a:lnTo>
                  <a:pt x="1841980" y="972227"/>
                </a:lnTo>
                <a:lnTo>
                  <a:pt x="1848423" y="920381"/>
                </a:lnTo>
                <a:lnTo>
                  <a:pt x="1857343" y="869347"/>
                </a:lnTo>
                <a:lnTo>
                  <a:pt x="1868683" y="819191"/>
                </a:lnTo>
                <a:lnTo>
                  <a:pt x="1882386" y="769977"/>
                </a:lnTo>
                <a:lnTo>
                  <a:pt x="1898394" y="721769"/>
                </a:lnTo>
                <a:lnTo>
                  <a:pt x="1916649" y="674632"/>
                </a:lnTo>
                <a:lnTo>
                  <a:pt x="1937095" y="628630"/>
                </a:lnTo>
                <a:lnTo>
                  <a:pt x="1959673" y="583829"/>
                </a:lnTo>
                <a:lnTo>
                  <a:pt x="1984326" y="540292"/>
                </a:lnTo>
                <a:lnTo>
                  <a:pt x="1959744" y="498809"/>
                </a:lnTo>
                <a:lnTo>
                  <a:pt x="1933354" y="458573"/>
                </a:lnTo>
                <a:lnTo>
                  <a:pt x="1905212" y="419640"/>
                </a:lnTo>
                <a:lnTo>
                  <a:pt x="1875374" y="382065"/>
                </a:lnTo>
                <a:lnTo>
                  <a:pt x="1843897" y="345903"/>
                </a:lnTo>
                <a:lnTo>
                  <a:pt x="1810835" y="311211"/>
                </a:lnTo>
                <a:lnTo>
                  <a:pt x="1776246" y="278043"/>
                </a:lnTo>
                <a:lnTo>
                  <a:pt x="1740184" y="246455"/>
                </a:lnTo>
                <a:lnTo>
                  <a:pt x="1702706" y="216503"/>
                </a:lnTo>
                <a:lnTo>
                  <a:pt x="1663869" y="188242"/>
                </a:lnTo>
                <a:lnTo>
                  <a:pt x="1623727" y="161728"/>
                </a:lnTo>
                <a:lnTo>
                  <a:pt x="1582337" y="137016"/>
                </a:lnTo>
                <a:lnTo>
                  <a:pt x="1539755" y="114161"/>
                </a:lnTo>
                <a:lnTo>
                  <a:pt x="1496037" y="93220"/>
                </a:lnTo>
                <a:lnTo>
                  <a:pt x="1451239" y="74247"/>
                </a:lnTo>
                <a:lnTo>
                  <a:pt x="1405416" y="57299"/>
                </a:lnTo>
                <a:lnTo>
                  <a:pt x="1358625" y="42430"/>
                </a:lnTo>
                <a:lnTo>
                  <a:pt x="1310922" y="29696"/>
                </a:lnTo>
                <a:lnTo>
                  <a:pt x="1262363" y="19153"/>
                </a:lnTo>
                <a:lnTo>
                  <a:pt x="1213003" y="10857"/>
                </a:lnTo>
                <a:lnTo>
                  <a:pt x="1162899" y="4862"/>
                </a:lnTo>
                <a:lnTo>
                  <a:pt x="1112107" y="1224"/>
                </a:lnTo>
                <a:lnTo>
                  <a:pt x="1060682" y="0"/>
                </a:lnTo>
                <a:close/>
              </a:path>
            </a:pathLst>
          </a:custGeom>
          <a:solidFill>
            <a:srgbClr val="612A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00744" y="3516285"/>
            <a:ext cx="1456055" cy="1270"/>
          </a:xfrm>
          <a:custGeom>
            <a:rect l="l" t="t" r="r" b="b"/>
            <a:pathLst>
              <a:path w="1456054" h="1270">
                <a:moveTo>
                  <a:pt x="0" y="0"/>
                </a:moveTo>
                <a:lnTo>
                  <a:pt x="1455851" y="1269"/>
                </a:lnTo>
              </a:path>
            </a:pathLst>
          </a:custGeom>
          <a:ln w="127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612669" y="2930591"/>
            <a:ext cx="432434" cy="432434"/>
          </a:xfrm>
          <a:custGeom>
            <a:rect l="l" t="t" r="r" b="b"/>
            <a:pathLst>
              <a:path w="432434" h="432434">
                <a:moveTo>
                  <a:pt x="215999" y="0"/>
                </a:moveTo>
                <a:lnTo>
                  <a:pt x="166510" y="5711"/>
                </a:lnTo>
                <a:lnTo>
                  <a:pt x="121061" y="21975"/>
                </a:lnTo>
                <a:lnTo>
                  <a:pt x="80953" y="47490"/>
                </a:lnTo>
                <a:lnTo>
                  <a:pt x="47490" y="80953"/>
                </a:lnTo>
                <a:lnTo>
                  <a:pt x="21975" y="121061"/>
                </a:lnTo>
                <a:lnTo>
                  <a:pt x="5711" y="166510"/>
                </a:lnTo>
                <a:lnTo>
                  <a:pt x="0" y="215999"/>
                </a:lnTo>
                <a:lnTo>
                  <a:pt x="5711" y="265487"/>
                </a:lnTo>
                <a:lnTo>
                  <a:pt x="21975" y="310937"/>
                </a:lnTo>
                <a:lnTo>
                  <a:pt x="47490" y="351045"/>
                </a:lnTo>
                <a:lnTo>
                  <a:pt x="80953" y="384508"/>
                </a:lnTo>
                <a:lnTo>
                  <a:pt x="121061" y="410023"/>
                </a:lnTo>
                <a:lnTo>
                  <a:pt x="166510" y="426288"/>
                </a:lnTo>
                <a:lnTo>
                  <a:pt x="215999" y="431999"/>
                </a:lnTo>
                <a:lnTo>
                  <a:pt x="265487" y="426288"/>
                </a:lnTo>
                <a:lnTo>
                  <a:pt x="310937" y="410023"/>
                </a:lnTo>
                <a:lnTo>
                  <a:pt x="351045" y="384508"/>
                </a:lnTo>
                <a:lnTo>
                  <a:pt x="370589" y="364964"/>
                </a:lnTo>
                <a:lnTo>
                  <a:pt x="215999" y="364964"/>
                </a:lnTo>
                <a:lnTo>
                  <a:pt x="168270" y="357337"/>
                </a:lnTo>
                <a:lnTo>
                  <a:pt x="125547" y="336125"/>
                </a:lnTo>
                <a:lnTo>
                  <a:pt x="91047" y="303829"/>
                </a:lnTo>
                <a:lnTo>
                  <a:pt x="67987" y="262953"/>
                </a:lnTo>
                <a:lnTo>
                  <a:pt x="59585" y="215999"/>
                </a:lnTo>
                <a:lnTo>
                  <a:pt x="67987" y="165410"/>
                </a:lnTo>
                <a:lnTo>
                  <a:pt x="91047" y="122329"/>
                </a:lnTo>
                <a:lnTo>
                  <a:pt x="125547" y="88902"/>
                </a:lnTo>
                <a:lnTo>
                  <a:pt x="168270" y="67272"/>
                </a:lnTo>
                <a:lnTo>
                  <a:pt x="215999" y="59585"/>
                </a:lnTo>
                <a:lnTo>
                  <a:pt x="363140" y="59585"/>
                </a:lnTo>
                <a:lnTo>
                  <a:pt x="351045" y="47490"/>
                </a:lnTo>
                <a:lnTo>
                  <a:pt x="310937" y="21975"/>
                </a:lnTo>
                <a:lnTo>
                  <a:pt x="265487" y="5711"/>
                </a:lnTo>
                <a:lnTo>
                  <a:pt x="215999" y="0"/>
                </a:lnTo>
                <a:close/>
              </a:path>
              <a:path w="432434" h="432434">
                <a:moveTo>
                  <a:pt x="363140" y="59585"/>
                </a:moveTo>
                <a:lnTo>
                  <a:pt x="215999" y="59585"/>
                </a:lnTo>
                <a:lnTo>
                  <a:pt x="263727" y="67272"/>
                </a:lnTo>
                <a:lnTo>
                  <a:pt x="306451" y="88902"/>
                </a:lnTo>
                <a:lnTo>
                  <a:pt x="340951" y="122329"/>
                </a:lnTo>
                <a:lnTo>
                  <a:pt x="364011" y="165410"/>
                </a:lnTo>
                <a:lnTo>
                  <a:pt x="372413" y="215999"/>
                </a:lnTo>
                <a:lnTo>
                  <a:pt x="364011" y="262953"/>
                </a:lnTo>
                <a:lnTo>
                  <a:pt x="340951" y="303829"/>
                </a:lnTo>
                <a:lnTo>
                  <a:pt x="306451" y="336125"/>
                </a:lnTo>
                <a:lnTo>
                  <a:pt x="263727" y="357337"/>
                </a:lnTo>
                <a:lnTo>
                  <a:pt x="215999" y="364964"/>
                </a:lnTo>
                <a:lnTo>
                  <a:pt x="370589" y="364964"/>
                </a:lnTo>
                <a:lnTo>
                  <a:pt x="384508" y="351045"/>
                </a:lnTo>
                <a:lnTo>
                  <a:pt x="410023" y="310937"/>
                </a:lnTo>
                <a:lnTo>
                  <a:pt x="426288" y="265487"/>
                </a:lnTo>
                <a:lnTo>
                  <a:pt x="431999" y="215999"/>
                </a:lnTo>
                <a:lnTo>
                  <a:pt x="426288" y="166510"/>
                </a:lnTo>
                <a:lnTo>
                  <a:pt x="410023" y="121061"/>
                </a:lnTo>
                <a:lnTo>
                  <a:pt x="384508" y="80953"/>
                </a:lnTo>
                <a:lnTo>
                  <a:pt x="363140" y="59585"/>
                </a:lnTo>
                <a:close/>
              </a:path>
              <a:path w="432434" h="432434">
                <a:moveTo>
                  <a:pt x="290482" y="104275"/>
                </a:moveTo>
                <a:lnTo>
                  <a:pt x="141516" y="171310"/>
                </a:lnTo>
                <a:lnTo>
                  <a:pt x="141516" y="327723"/>
                </a:lnTo>
                <a:lnTo>
                  <a:pt x="260687" y="268137"/>
                </a:lnTo>
                <a:lnTo>
                  <a:pt x="178757" y="268137"/>
                </a:lnTo>
                <a:lnTo>
                  <a:pt x="178757" y="193654"/>
                </a:lnTo>
                <a:lnTo>
                  <a:pt x="290482" y="193654"/>
                </a:lnTo>
                <a:lnTo>
                  <a:pt x="290482" y="104275"/>
                </a:lnTo>
                <a:close/>
              </a:path>
              <a:path w="432434" h="432434">
                <a:moveTo>
                  <a:pt x="290482" y="193654"/>
                </a:moveTo>
                <a:lnTo>
                  <a:pt x="178757" y="193654"/>
                </a:lnTo>
                <a:lnTo>
                  <a:pt x="253240" y="230896"/>
                </a:lnTo>
                <a:lnTo>
                  <a:pt x="178757" y="268137"/>
                </a:lnTo>
                <a:lnTo>
                  <a:pt x="260687" y="268137"/>
                </a:lnTo>
                <a:lnTo>
                  <a:pt x="290482" y="253240"/>
                </a:lnTo>
                <a:lnTo>
                  <a:pt x="290482" y="1936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818927" y="2653127"/>
            <a:ext cx="1984375" cy="2121535"/>
          </a:xfrm>
          <a:custGeom>
            <a:rect l="l" t="t" r="r" b="b"/>
            <a:pathLst>
              <a:path w="1984375" h="2121535">
                <a:moveTo>
                  <a:pt x="1060683" y="0"/>
                </a:moveTo>
                <a:lnTo>
                  <a:pt x="1012131" y="1091"/>
                </a:lnTo>
                <a:lnTo>
                  <a:pt x="964139" y="4334"/>
                </a:lnTo>
                <a:lnTo>
                  <a:pt x="916755" y="9683"/>
                </a:lnTo>
                <a:lnTo>
                  <a:pt x="870024" y="17090"/>
                </a:lnTo>
                <a:lnTo>
                  <a:pt x="823994" y="26508"/>
                </a:lnTo>
                <a:lnTo>
                  <a:pt x="778712" y="37891"/>
                </a:lnTo>
                <a:lnTo>
                  <a:pt x="734223" y="51192"/>
                </a:lnTo>
                <a:lnTo>
                  <a:pt x="690576" y="66364"/>
                </a:lnTo>
                <a:lnTo>
                  <a:pt x="647817" y="83360"/>
                </a:lnTo>
                <a:lnTo>
                  <a:pt x="605993" y="102133"/>
                </a:lnTo>
                <a:lnTo>
                  <a:pt x="565150" y="122637"/>
                </a:lnTo>
                <a:lnTo>
                  <a:pt x="525336" y="144825"/>
                </a:lnTo>
                <a:lnTo>
                  <a:pt x="486597" y="168650"/>
                </a:lnTo>
                <a:lnTo>
                  <a:pt x="448980" y="194065"/>
                </a:lnTo>
                <a:lnTo>
                  <a:pt x="412531" y="221023"/>
                </a:lnTo>
                <a:lnTo>
                  <a:pt x="377298" y="249478"/>
                </a:lnTo>
                <a:lnTo>
                  <a:pt x="343328" y="279383"/>
                </a:lnTo>
                <a:lnTo>
                  <a:pt x="310667" y="310690"/>
                </a:lnTo>
                <a:lnTo>
                  <a:pt x="279362" y="343354"/>
                </a:lnTo>
                <a:lnTo>
                  <a:pt x="249459" y="377327"/>
                </a:lnTo>
                <a:lnTo>
                  <a:pt x="221006" y="412562"/>
                </a:lnTo>
                <a:lnTo>
                  <a:pt x="194050" y="449014"/>
                </a:lnTo>
                <a:lnTo>
                  <a:pt x="168637" y="486634"/>
                </a:lnTo>
                <a:lnTo>
                  <a:pt x="144814" y="525376"/>
                </a:lnTo>
                <a:lnTo>
                  <a:pt x="122628" y="565193"/>
                </a:lnTo>
                <a:lnTo>
                  <a:pt x="102125" y="606039"/>
                </a:lnTo>
                <a:lnTo>
                  <a:pt x="83353" y="647867"/>
                </a:lnTo>
                <a:lnTo>
                  <a:pt x="66359" y="690629"/>
                </a:lnTo>
                <a:lnTo>
                  <a:pt x="51188" y="734279"/>
                </a:lnTo>
                <a:lnTo>
                  <a:pt x="37888" y="778771"/>
                </a:lnTo>
                <a:lnTo>
                  <a:pt x="26506" y="824057"/>
                </a:lnTo>
                <a:lnTo>
                  <a:pt x="17089" y="870091"/>
                </a:lnTo>
                <a:lnTo>
                  <a:pt x="9682" y="916825"/>
                </a:lnTo>
                <a:lnTo>
                  <a:pt x="4334" y="964213"/>
                </a:lnTo>
                <a:lnTo>
                  <a:pt x="1091" y="1012209"/>
                </a:lnTo>
                <a:lnTo>
                  <a:pt x="0" y="1060764"/>
                </a:lnTo>
                <a:lnTo>
                  <a:pt x="1091" y="1109320"/>
                </a:lnTo>
                <a:lnTo>
                  <a:pt x="4334" y="1157316"/>
                </a:lnTo>
                <a:lnTo>
                  <a:pt x="9682" y="1204704"/>
                </a:lnTo>
                <a:lnTo>
                  <a:pt x="17089" y="1251438"/>
                </a:lnTo>
                <a:lnTo>
                  <a:pt x="26506" y="1297472"/>
                </a:lnTo>
                <a:lnTo>
                  <a:pt x="37888" y="1342758"/>
                </a:lnTo>
                <a:lnTo>
                  <a:pt x="51188" y="1387249"/>
                </a:lnTo>
                <a:lnTo>
                  <a:pt x="66359" y="1430900"/>
                </a:lnTo>
                <a:lnTo>
                  <a:pt x="83353" y="1473662"/>
                </a:lnTo>
                <a:lnTo>
                  <a:pt x="102125" y="1515490"/>
                </a:lnTo>
                <a:lnTo>
                  <a:pt x="122628" y="1556336"/>
                </a:lnTo>
                <a:lnTo>
                  <a:pt x="144814" y="1596153"/>
                </a:lnTo>
                <a:lnTo>
                  <a:pt x="168637" y="1634895"/>
                </a:lnTo>
                <a:lnTo>
                  <a:pt x="194050" y="1672515"/>
                </a:lnTo>
                <a:lnTo>
                  <a:pt x="221006" y="1708966"/>
                </a:lnTo>
                <a:lnTo>
                  <a:pt x="249459" y="1744202"/>
                </a:lnTo>
                <a:lnTo>
                  <a:pt x="279362" y="1778175"/>
                </a:lnTo>
                <a:lnTo>
                  <a:pt x="310667" y="1810839"/>
                </a:lnTo>
                <a:lnTo>
                  <a:pt x="343328" y="1842146"/>
                </a:lnTo>
                <a:lnTo>
                  <a:pt x="377298" y="1872051"/>
                </a:lnTo>
                <a:lnTo>
                  <a:pt x="412531" y="1900506"/>
                </a:lnTo>
                <a:lnTo>
                  <a:pt x="448980" y="1927464"/>
                </a:lnTo>
                <a:lnTo>
                  <a:pt x="486597" y="1952879"/>
                </a:lnTo>
                <a:lnTo>
                  <a:pt x="525336" y="1976704"/>
                </a:lnTo>
                <a:lnTo>
                  <a:pt x="565150" y="1998892"/>
                </a:lnTo>
                <a:lnTo>
                  <a:pt x="605993" y="2019396"/>
                </a:lnTo>
                <a:lnTo>
                  <a:pt x="647817" y="2038169"/>
                </a:lnTo>
                <a:lnTo>
                  <a:pt x="690576" y="2055165"/>
                </a:lnTo>
                <a:lnTo>
                  <a:pt x="734223" y="2070337"/>
                </a:lnTo>
                <a:lnTo>
                  <a:pt x="778712" y="2083638"/>
                </a:lnTo>
                <a:lnTo>
                  <a:pt x="823994" y="2095021"/>
                </a:lnTo>
                <a:lnTo>
                  <a:pt x="870024" y="2104439"/>
                </a:lnTo>
                <a:lnTo>
                  <a:pt x="916755" y="2111846"/>
                </a:lnTo>
                <a:lnTo>
                  <a:pt x="964139" y="2117194"/>
                </a:lnTo>
                <a:lnTo>
                  <a:pt x="1012131" y="2120438"/>
                </a:lnTo>
                <a:lnTo>
                  <a:pt x="1060683" y="2121529"/>
                </a:lnTo>
                <a:lnTo>
                  <a:pt x="1111173" y="2120349"/>
                </a:lnTo>
                <a:lnTo>
                  <a:pt x="1161055" y="2116842"/>
                </a:lnTo>
                <a:lnTo>
                  <a:pt x="1210274" y="2111060"/>
                </a:lnTo>
                <a:lnTo>
                  <a:pt x="1258778" y="2103058"/>
                </a:lnTo>
                <a:lnTo>
                  <a:pt x="1306515" y="2092886"/>
                </a:lnTo>
                <a:lnTo>
                  <a:pt x="1353429" y="2080597"/>
                </a:lnTo>
                <a:lnTo>
                  <a:pt x="1399470" y="2066243"/>
                </a:lnTo>
                <a:lnTo>
                  <a:pt x="1444582" y="2049878"/>
                </a:lnTo>
                <a:lnTo>
                  <a:pt x="1488714" y="2031553"/>
                </a:lnTo>
                <a:lnTo>
                  <a:pt x="1531811" y="2011320"/>
                </a:lnTo>
                <a:lnTo>
                  <a:pt x="1573822" y="1989233"/>
                </a:lnTo>
                <a:lnTo>
                  <a:pt x="1614692" y="1965343"/>
                </a:lnTo>
                <a:lnTo>
                  <a:pt x="1654369" y="1939703"/>
                </a:lnTo>
                <a:lnTo>
                  <a:pt x="1692799" y="1912365"/>
                </a:lnTo>
                <a:lnTo>
                  <a:pt x="1729929" y="1883382"/>
                </a:lnTo>
                <a:lnTo>
                  <a:pt x="1765706" y="1852806"/>
                </a:lnTo>
                <a:lnTo>
                  <a:pt x="1800077" y="1820689"/>
                </a:lnTo>
                <a:lnTo>
                  <a:pt x="1832989" y="1787084"/>
                </a:lnTo>
                <a:lnTo>
                  <a:pt x="1864388" y="1752044"/>
                </a:lnTo>
                <a:lnTo>
                  <a:pt x="1894221" y="1715620"/>
                </a:lnTo>
                <a:lnTo>
                  <a:pt x="1922436" y="1677865"/>
                </a:lnTo>
                <a:lnTo>
                  <a:pt x="1948979" y="1638831"/>
                </a:lnTo>
                <a:lnTo>
                  <a:pt x="1973797" y="1598571"/>
                </a:lnTo>
                <a:lnTo>
                  <a:pt x="1950890" y="1556117"/>
                </a:lnTo>
                <a:lnTo>
                  <a:pt x="1929915" y="1512520"/>
                </a:lnTo>
                <a:lnTo>
                  <a:pt x="1910924" y="1467837"/>
                </a:lnTo>
                <a:lnTo>
                  <a:pt x="1893971" y="1422124"/>
                </a:lnTo>
                <a:lnTo>
                  <a:pt x="1879107" y="1375440"/>
                </a:lnTo>
                <a:lnTo>
                  <a:pt x="1866386" y="1327840"/>
                </a:lnTo>
                <a:lnTo>
                  <a:pt x="1855860" y="1279381"/>
                </a:lnTo>
                <a:lnTo>
                  <a:pt x="1847582" y="1230121"/>
                </a:lnTo>
                <a:lnTo>
                  <a:pt x="1841603" y="1180116"/>
                </a:lnTo>
                <a:lnTo>
                  <a:pt x="1837978" y="1129423"/>
                </a:lnTo>
                <a:lnTo>
                  <a:pt x="1836757" y="1078099"/>
                </a:lnTo>
                <a:lnTo>
                  <a:pt x="1838073" y="1024821"/>
                </a:lnTo>
                <a:lnTo>
                  <a:pt x="1841981" y="972227"/>
                </a:lnTo>
                <a:lnTo>
                  <a:pt x="1848423" y="920381"/>
                </a:lnTo>
                <a:lnTo>
                  <a:pt x="1857344" y="869347"/>
                </a:lnTo>
                <a:lnTo>
                  <a:pt x="1868684" y="819191"/>
                </a:lnTo>
                <a:lnTo>
                  <a:pt x="1882387" y="769977"/>
                </a:lnTo>
                <a:lnTo>
                  <a:pt x="1898394" y="721769"/>
                </a:lnTo>
                <a:lnTo>
                  <a:pt x="1916650" y="674632"/>
                </a:lnTo>
                <a:lnTo>
                  <a:pt x="1937095" y="628630"/>
                </a:lnTo>
                <a:lnTo>
                  <a:pt x="1959673" y="583829"/>
                </a:lnTo>
                <a:lnTo>
                  <a:pt x="1984326" y="540292"/>
                </a:lnTo>
                <a:lnTo>
                  <a:pt x="1959744" y="498809"/>
                </a:lnTo>
                <a:lnTo>
                  <a:pt x="1933354" y="458573"/>
                </a:lnTo>
                <a:lnTo>
                  <a:pt x="1905212" y="419640"/>
                </a:lnTo>
                <a:lnTo>
                  <a:pt x="1875375" y="382065"/>
                </a:lnTo>
                <a:lnTo>
                  <a:pt x="1843897" y="345903"/>
                </a:lnTo>
                <a:lnTo>
                  <a:pt x="1810835" y="311211"/>
                </a:lnTo>
                <a:lnTo>
                  <a:pt x="1776246" y="278043"/>
                </a:lnTo>
                <a:lnTo>
                  <a:pt x="1740184" y="246455"/>
                </a:lnTo>
                <a:lnTo>
                  <a:pt x="1702707" y="216503"/>
                </a:lnTo>
                <a:lnTo>
                  <a:pt x="1663869" y="188242"/>
                </a:lnTo>
                <a:lnTo>
                  <a:pt x="1623728" y="161728"/>
                </a:lnTo>
                <a:lnTo>
                  <a:pt x="1582338" y="137016"/>
                </a:lnTo>
                <a:lnTo>
                  <a:pt x="1539756" y="114161"/>
                </a:lnTo>
                <a:lnTo>
                  <a:pt x="1496038" y="93220"/>
                </a:lnTo>
                <a:lnTo>
                  <a:pt x="1451240" y="74247"/>
                </a:lnTo>
                <a:lnTo>
                  <a:pt x="1405417" y="57299"/>
                </a:lnTo>
                <a:lnTo>
                  <a:pt x="1358626" y="42430"/>
                </a:lnTo>
                <a:lnTo>
                  <a:pt x="1310923" y="29696"/>
                </a:lnTo>
                <a:lnTo>
                  <a:pt x="1262364" y="19153"/>
                </a:lnTo>
                <a:lnTo>
                  <a:pt x="1213004" y="10857"/>
                </a:lnTo>
                <a:lnTo>
                  <a:pt x="1162900" y="4862"/>
                </a:lnTo>
                <a:lnTo>
                  <a:pt x="1112108" y="1224"/>
                </a:lnTo>
                <a:lnTo>
                  <a:pt x="1060683" y="0"/>
                </a:lnTo>
                <a:close/>
              </a:path>
            </a:pathLst>
          </a:custGeom>
          <a:solidFill>
            <a:srgbClr val="EF39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083164" y="3516285"/>
            <a:ext cx="1456055" cy="1270"/>
          </a:xfrm>
          <a:custGeom>
            <a:rect l="l" t="t" r="r" b="b"/>
            <a:pathLst>
              <a:path w="1456054" h="1270">
                <a:moveTo>
                  <a:pt x="0" y="0"/>
                </a:moveTo>
                <a:lnTo>
                  <a:pt x="1455851" y="1269"/>
                </a:lnTo>
              </a:path>
            </a:pathLst>
          </a:custGeom>
          <a:ln w="127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205865" y="3717494"/>
            <a:ext cx="32270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4535"/>
              </a:tabLst>
            </a:pPr>
            <a:r>
              <a:rPr sz="3200" b="1">
                <a:solidFill>
                  <a:srgbClr val="FFFFFF"/>
                </a:solidFill>
                <a:latin typeface="Microsoft JhengHei UI"/>
                <a:cs typeface="Microsoft JhengHei UI"/>
              </a:rPr>
              <a:t>客观性	导向性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595090" y="2930591"/>
            <a:ext cx="432434" cy="432434"/>
          </a:xfrm>
          <a:custGeom>
            <a:rect l="l" t="t" r="r" b="b"/>
            <a:pathLst>
              <a:path w="432434" h="432434">
                <a:moveTo>
                  <a:pt x="216000" y="0"/>
                </a:moveTo>
                <a:lnTo>
                  <a:pt x="166511" y="5711"/>
                </a:lnTo>
                <a:lnTo>
                  <a:pt x="121061" y="21975"/>
                </a:lnTo>
                <a:lnTo>
                  <a:pt x="80953" y="47490"/>
                </a:lnTo>
                <a:lnTo>
                  <a:pt x="47490" y="80953"/>
                </a:lnTo>
                <a:lnTo>
                  <a:pt x="21975" y="121061"/>
                </a:lnTo>
                <a:lnTo>
                  <a:pt x="5711" y="166510"/>
                </a:lnTo>
                <a:lnTo>
                  <a:pt x="0" y="215999"/>
                </a:lnTo>
                <a:lnTo>
                  <a:pt x="5711" y="265487"/>
                </a:lnTo>
                <a:lnTo>
                  <a:pt x="21975" y="310937"/>
                </a:lnTo>
                <a:lnTo>
                  <a:pt x="47490" y="351045"/>
                </a:lnTo>
                <a:lnTo>
                  <a:pt x="80953" y="384508"/>
                </a:lnTo>
                <a:lnTo>
                  <a:pt x="121061" y="410023"/>
                </a:lnTo>
                <a:lnTo>
                  <a:pt x="166511" y="426288"/>
                </a:lnTo>
                <a:lnTo>
                  <a:pt x="216000" y="431999"/>
                </a:lnTo>
                <a:lnTo>
                  <a:pt x="265488" y="426288"/>
                </a:lnTo>
                <a:lnTo>
                  <a:pt x="310938" y="410023"/>
                </a:lnTo>
                <a:lnTo>
                  <a:pt x="351046" y="384508"/>
                </a:lnTo>
                <a:lnTo>
                  <a:pt x="370589" y="364964"/>
                </a:lnTo>
                <a:lnTo>
                  <a:pt x="216000" y="364964"/>
                </a:lnTo>
                <a:lnTo>
                  <a:pt x="168271" y="357337"/>
                </a:lnTo>
                <a:lnTo>
                  <a:pt x="125548" y="336125"/>
                </a:lnTo>
                <a:lnTo>
                  <a:pt x="91047" y="303829"/>
                </a:lnTo>
                <a:lnTo>
                  <a:pt x="67987" y="262953"/>
                </a:lnTo>
                <a:lnTo>
                  <a:pt x="59585" y="215999"/>
                </a:lnTo>
                <a:lnTo>
                  <a:pt x="67987" y="165410"/>
                </a:lnTo>
                <a:lnTo>
                  <a:pt x="91047" y="122329"/>
                </a:lnTo>
                <a:lnTo>
                  <a:pt x="125548" y="88902"/>
                </a:lnTo>
                <a:lnTo>
                  <a:pt x="168271" y="67272"/>
                </a:lnTo>
                <a:lnTo>
                  <a:pt x="216000" y="59585"/>
                </a:lnTo>
                <a:lnTo>
                  <a:pt x="363141" y="59585"/>
                </a:lnTo>
                <a:lnTo>
                  <a:pt x="351046" y="47490"/>
                </a:lnTo>
                <a:lnTo>
                  <a:pt x="310938" y="21975"/>
                </a:lnTo>
                <a:lnTo>
                  <a:pt x="265488" y="5711"/>
                </a:lnTo>
                <a:lnTo>
                  <a:pt x="216000" y="0"/>
                </a:lnTo>
                <a:close/>
              </a:path>
              <a:path w="432434" h="432434">
                <a:moveTo>
                  <a:pt x="363141" y="59585"/>
                </a:moveTo>
                <a:lnTo>
                  <a:pt x="216000" y="59585"/>
                </a:lnTo>
                <a:lnTo>
                  <a:pt x="263729" y="67272"/>
                </a:lnTo>
                <a:lnTo>
                  <a:pt x="306452" y="88902"/>
                </a:lnTo>
                <a:lnTo>
                  <a:pt x="340952" y="122329"/>
                </a:lnTo>
                <a:lnTo>
                  <a:pt x="364011" y="165410"/>
                </a:lnTo>
                <a:lnTo>
                  <a:pt x="372413" y="215999"/>
                </a:lnTo>
                <a:lnTo>
                  <a:pt x="364011" y="262953"/>
                </a:lnTo>
                <a:lnTo>
                  <a:pt x="340952" y="303829"/>
                </a:lnTo>
                <a:lnTo>
                  <a:pt x="306452" y="336125"/>
                </a:lnTo>
                <a:lnTo>
                  <a:pt x="263729" y="357337"/>
                </a:lnTo>
                <a:lnTo>
                  <a:pt x="216000" y="364964"/>
                </a:lnTo>
                <a:lnTo>
                  <a:pt x="370589" y="364964"/>
                </a:lnTo>
                <a:lnTo>
                  <a:pt x="384509" y="351045"/>
                </a:lnTo>
                <a:lnTo>
                  <a:pt x="410024" y="310937"/>
                </a:lnTo>
                <a:lnTo>
                  <a:pt x="426289" y="265487"/>
                </a:lnTo>
                <a:lnTo>
                  <a:pt x="432000" y="215999"/>
                </a:lnTo>
                <a:lnTo>
                  <a:pt x="426289" y="166510"/>
                </a:lnTo>
                <a:lnTo>
                  <a:pt x="410024" y="121061"/>
                </a:lnTo>
                <a:lnTo>
                  <a:pt x="384509" y="80953"/>
                </a:lnTo>
                <a:lnTo>
                  <a:pt x="363141" y="59585"/>
                </a:lnTo>
                <a:close/>
              </a:path>
              <a:path w="432434" h="432434">
                <a:moveTo>
                  <a:pt x="290483" y="104275"/>
                </a:moveTo>
                <a:lnTo>
                  <a:pt x="141517" y="171310"/>
                </a:lnTo>
                <a:lnTo>
                  <a:pt x="141517" y="327723"/>
                </a:lnTo>
                <a:lnTo>
                  <a:pt x="260689" y="268137"/>
                </a:lnTo>
                <a:lnTo>
                  <a:pt x="178758" y="268137"/>
                </a:lnTo>
                <a:lnTo>
                  <a:pt x="178758" y="193654"/>
                </a:lnTo>
                <a:lnTo>
                  <a:pt x="290483" y="193654"/>
                </a:lnTo>
                <a:lnTo>
                  <a:pt x="290483" y="104275"/>
                </a:lnTo>
                <a:close/>
              </a:path>
              <a:path w="432434" h="432434">
                <a:moveTo>
                  <a:pt x="290483" y="193654"/>
                </a:moveTo>
                <a:lnTo>
                  <a:pt x="178758" y="193654"/>
                </a:lnTo>
                <a:lnTo>
                  <a:pt x="253241" y="230896"/>
                </a:lnTo>
                <a:lnTo>
                  <a:pt x="178758" y="268137"/>
                </a:lnTo>
                <a:lnTo>
                  <a:pt x="260689" y="268137"/>
                </a:lnTo>
                <a:lnTo>
                  <a:pt x="290483" y="253240"/>
                </a:lnTo>
                <a:lnTo>
                  <a:pt x="290483" y="1936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874298" y="2653127"/>
            <a:ext cx="1984375" cy="2121535"/>
          </a:xfrm>
          <a:custGeom>
            <a:rect l="l" t="t" r="r" b="b"/>
            <a:pathLst>
              <a:path w="1984375" h="2121535">
                <a:moveTo>
                  <a:pt x="1060682" y="0"/>
                </a:moveTo>
                <a:lnTo>
                  <a:pt x="1012130" y="1091"/>
                </a:lnTo>
                <a:lnTo>
                  <a:pt x="964138" y="4334"/>
                </a:lnTo>
                <a:lnTo>
                  <a:pt x="916754" y="9683"/>
                </a:lnTo>
                <a:lnTo>
                  <a:pt x="870023" y="17090"/>
                </a:lnTo>
                <a:lnTo>
                  <a:pt x="823993" y="26508"/>
                </a:lnTo>
                <a:lnTo>
                  <a:pt x="778710" y="37891"/>
                </a:lnTo>
                <a:lnTo>
                  <a:pt x="734222" y="51192"/>
                </a:lnTo>
                <a:lnTo>
                  <a:pt x="690575" y="66364"/>
                </a:lnTo>
                <a:lnTo>
                  <a:pt x="647816" y="83360"/>
                </a:lnTo>
                <a:lnTo>
                  <a:pt x="605992" y="102133"/>
                </a:lnTo>
                <a:lnTo>
                  <a:pt x="565149" y="122637"/>
                </a:lnTo>
                <a:lnTo>
                  <a:pt x="525335" y="144825"/>
                </a:lnTo>
                <a:lnTo>
                  <a:pt x="486596" y="168650"/>
                </a:lnTo>
                <a:lnTo>
                  <a:pt x="448979" y="194065"/>
                </a:lnTo>
                <a:lnTo>
                  <a:pt x="412530" y="221023"/>
                </a:lnTo>
                <a:lnTo>
                  <a:pt x="377298" y="249478"/>
                </a:lnTo>
                <a:lnTo>
                  <a:pt x="343327" y="279383"/>
                </a:lnTo>
                <a:lnTo>
                  <a:pt x="310666" y="310690"/>
                </a:lnTo>
                <a:lnTo>
                  <a:pt x="279361" y="343354"/>
                </a:lnTo>
                <a:lnTo>
                  <a:pt x="249459" y="377327"/>
                </a:lnTo>
                <a:lnTo>
                  <a:pt x="221006" y="412562"/>
                </a:lnTo>
                <a:lnTo>
                  <a:pt x="194050" y="449014"/>
                </a:lnTo>
                <a:lnTo>
                  <a:pt x="168637" y="486634"/>
                </a:lnTo>
                <a:lnTo>
                  <a:pt x="144814" y="525376"/>
                </a:lnTo>
                <a:lnTo>
                  <a:pt x="122628" y="565193"/>
                </a:lnTo>
                <a:lnTo>
                  <a:pt x="102125" y="606039"/>
                </a:lnTo>
                <a:lnTo>
                  <a:pt x="83353" y="647867"/>
                </a:lnTo>
                <a:lnTo>
                  <a:pt x="66358" y="690629"/>
                </a:lnTo>
                <a:lnTo>
                  <a:pt x="51188" y="734279"/>
                </a:lnTo>
                <a:lnTo>
                  <a:pt x="37888" y="778771"/>
                </a:lnTo>
                <a:lnTo>
                  <a:pt x="26506" y="824057"/>
                </a:lnTo>
                <a:lnTo>
                  <a:pt x="17089" y="870091"/>
                </a:lnTo>
                <a:lnTo>
                  <a:pt x="9682" y="916825"/>
                </a:lnTo>
                <a:lnTo>
                  <a:pt x="4334" y="964213"/>
                </a:lnTo>
                <a:lnTo>
                  <a:pt x="1091" y="1012209"/>
                </a:lnTo>
                <a:lnTo>
                  <a:pt x="0" y="1060764"/>
                </a:lnTo>
                <a:lnTo>
                  <a:pt x="1091" y="1109320"/>
                </a:lnTo>
                <a:lnTo>
                  <a:pt x="4334" y="1157316"/>
                </a:lnTo>
                <a:lnTo>
                  <a:pt x="9682" y="1204704"/>
                </a:lnTo>
                <a:lnTo>
                  <a:pt x="17089" y="1251438"/>
                </a:lnTo>
                <a:lnTo>
                  <a:pt x="26506" y="1297472"/>
                </a:lnTo>
                <a:lnTo>
                  <a:pt x="37888" y="1342758"/>
                </a:lnTo>
                <a:lnTo>
                  <a:pt x="51188" y="1387249"/>
                </a:lnTo>
                <a:lnTo>
                  <a:pt x="66358" y="1430900"/>
                </a:lnTo>
                <a:lnTo>
                  <a:pt x="83353" y="1473662"/>
                </a:lnTo>
                <a:lnTo>
                  <a:pt x="102125" y="1515490"/>
                </a:lnTo>
                <a:lnTo>
                  <a:pt x="122628" y="1556336"/>
                </a:lnTo>
                <a:lnTo>
                  <a:pt x="144814" y="1596153"/>
                </a:lnTo>
                <a:lnTo>
                  <a:pt x="168637" y="1634895"/>
                </a:lnTo>
                <a:lnTo>
                  <a:pt x="194050" y="1672515"/>
                </a:lnTo>
                <a:lnTo>
                  <a:pt x="221006" y="1708966"/>
                </a:lnTo>
                <a:lnTo>
                  <a:pt x="249459" y="1744202"/>
                </a:lnTo>
                <a:lnTo>
                  <a:pt x="279361" y="1778175"/>
                </a:lnTo>
                <a:lnTo>
                  <a:pt x="310666" y="1810839"/>
                </a:lnTo>
                <a:lnTo>
                  <a:pt x="343327" y="1842146"/>
                </a:lnTo>
                <a:lnTo>
                  <a:pt x="377298" y="1872051"/>
                </a:lnTo>
                <a:lnTo>
                  <a:pt x="412530" y="1900506"/>
                </a:lnTo>
                <a:lnTo>
                  <a:pt x="448979" y="1927464"/>
                </a:lnTo>
                <a:lnTo>
                  <a:pt x="486596" y="1952879"/>
                </a:lnTo>
                <a:lnTo>
                  <a:pt x="525335" y="1976704"/>
                </a:lnTo>
                <a:lnTo>
                  <a:pt x="565149" y="1998892"/>
                </a:lnTo>
                <a:lnTo>
                  <a:pt x="605992" y="2019396"/>
                </a:lnTo>
                <a:lnTo>
                  <a:pt x="647816" y="2038169"/>
                </a:lnTo>
                <a:lnTo>
                  <a:pt x="690575" y="2055165"/>
                </a:lnTo>
                <a:lnTo>
                  <a:pt x="734222" y="2070337"/>
                </a:lnTo>
                <a:lnTo>
                  <a:pt x="778710" y="2083638"/>
                </a:lnTo>
                <a:lnTo>
                  <a:pt x="823993" y="2095021"/>
                </a:lnTo>
                <a:lnTo>
                  <a:pt x="870023" y="2104439"/>
                </a:lnTo>
                <a:lnTo>
                  <a:pt x="916754" y="2111846"/>
                </a:lnTo>
                <a:lnTo>
                  <a:pt x="964138" y="2117194"/>
                </a:lnTo>
                <a:lnTo>
                  <a:pt x="1012130" y="2120438"/>
                </a:lnTo>
                <a:lnTo>
                  <a:pt x="1060682" y="2121529"/>
                </a:lnTo>
                <a:lnTo>
                  <a:pt x="1111172" y="2120349"/>
                </a:lnTo>
                <a:lnTo>
                  <a:pt x="1161053" y="2116842"/>
                </a:lnTo>
                <a:lnTo>
                  <a:pt x="1210273" y="2111060"/>
                </a:lnTo>
                <a:lnTo>
                  <a:pt x="1258777" y="2103058"/>
                </a:lnTo>
                <a:lnTo>
                  <a:pt x="1306513" y="2092886"/>
                </a:lnTo>
                <a:lnTo>
                  <a:pt x="1353428" y="2080597"/>
                </a:lnTo>
                <a:lnTo>
                  <a:pt x="1399468" y="2066243"/>
                </a:lnTo>
                <a:lnTo>
                  <a:pt x="1444581" y="2049878"/>
                </a:lnTo>
                <a:lnTo>
                  <a:pt x="1488713" y="2031553"/>
                </a:lnTo>
                <a:lnTo>
                  <a:pt x="1531810" y="2011320"/>
                </a:lnTo>
                <a:lnTo>
                  <a:pt x="1573821" y="1989233"/>
                </a:lnTo>
                <a:lnTo>
                  <a:pt x="1614691" y="1965343"/>
                </a:lnTo>
                <a:lnTo>
                  <a:pt x="1654367" y="1939703"/>
                </a:lnTo>
                <a:lnTo>
                  <a:pt x="1692797" y="1912365"/>
                </a:lnTo>
                <a:lnTo>
                  <a:pt x="1729928" y="1883382"/>
                </a:lnTo>
                <a:lnTo>
                  <a:pt x="1765705" y="1852806"/>
                </a:lnTo>
                <a:lnTo>
                  <a:pt x="1800076" y="1820689"/>
                </a:lnTo>
                <a:lnTo>
                  <a:pt x="1832987" y="1787084"/>
                </a:lnTo>
                <a:lnTo>
                  <a:pt x="1864387" y="1752044"/>
                </a:lnTo>
                <a:lnTo>
                  <a:pt x="1894220" y="1715620"/>
                </a:lnTo>
                <a:lnTo>
                  <a:pt x="1922435" y="1677865"/>
                </a:lnTo>
                <a:lnTo>
                  <a:pt x="1948978" y="1638831"/>
                </a:lnTo>
                <a:lnTo>
                  <a:pt x="1973795" y="1598571"/>
                </a:lnTo>
                <a:lnTo>
                  <a:pt x="1950888" y="1556117"/>
                </a:lnTo>
                <a:lnTo>
                  <a:pt x="1929913" y="1512520"/>
                </a:lnTo>
                <a:lnTo>
                  <a:pt x="1910923" y="1467837"/>
                </a:lnTo>
                <a:lnTo>
                  <a:pt x="1893970" y="1422124"/>
                </a:lnTo>
                <a:lnTo>
                  <a:pt x="1879106" y="1375440"/>
                </a:lnTo>
                <a:lnTo>
                  <a:pt x="1866385" y="1327840"/>
                </a:lnTo>
                <a:lnTo>
                  <a:pt x="1855859" y="1279381"/>
                </a:lnTo>
                <a:lnTo>
                  <a:pt x="1847580" y="1230121"/>
                </a:lnTo>
                <a:lnTo>
                  <a:pt x="1841602" y="1180116"/>
                </a:lnTo>
                <a:lnTo>
                  <a:pt x="1837976" y="1129423"/>
                </a:lnTo>
                <a:lnTo>
                  <a:pt x="1836756" y="1078099"/>
                </a:lnTo>
                <a:lnTo>
                  <a:pt x="1838071" y="1024821"/>
                </a:lnTo>
                <a:lnTo>
                  <a:pt x="1841979" y="972227"/>
                </a:lnTo>
                <a:lnTo>
                  <a:pt x="1848422" y="920381"/>
                </a:lnTo>
                <a:lnTo>
                  <a:pt x="1857342" y="869347"/>
                </a:lnTo>
                <a:lnTo>
                  <a:pt x="1868683" y="819191"/>
                </a:lnTo>
                <a:lnTo>
                  <a:pt x="1882385" y="769977"/>
                </a:lnTo>
                <a:lnTo>
                  <a:pt x="1898393" y="721769"/>
                </a:lnTo>
                <a:lnTo>
                  <a:pt x="1916649" y="674632"/>
                </a:lnTo>
                <a:lnTo>
                  <a:pt x="1937094" y="628630"/>
                </a:lnTo>
                <a:lnTo>
                  <a:pt x="1959672" y="583829"/>
                </a:lnTo>
                <a:lnTo>
                  <a:pt x="1984325" y="540292"/>
                </a:lnTo>
                <a:lnTo>
                  <a:pt x="1959743" y="498809"/>
                </a:lnTo>
                <a:lnTo>
                  <a:pt x="1933353" y="458573"/>
                </a:lnTo>
                <a:lnTo>
                  <a:pt x="1905211" y="419640"/>
                </a:lnTo>
                <a:lnTo>
                  <a:pt x="1875373" y="382065"/>
                </a:lnTo>
                <a:lnTo>
                  <a:pt x="1843896" y="345903"/>
                </a:lnTo>
                <a:lnTo>
                  <a:pt x="1810834" y="311211"/>
                </a:lnTo>
                <a:lnTo>
                  <a:pt x="1776245" y="278043"/>
                </a:lnTo>
                <a:lnTo>
                  <a:pt x="1740183" y="246455"/>
                </a:lnTo>
                <a:lnTo>
                  <a:pt x="1702706" y="216503"/>
                </a:lnTo>
                <a:lnTo>
                  <a:pt x="1663868" y="188242"/>
                </a:lnTo>
                <a:lnTo>
                  <a:pt x="1623726" y="161728"/>
                </a:lnTo>
                <a:lnTo>
                  <a:pt x="1582337" y="137016"/>
                </a:lnTo>
                <a:lnTo>
                  <a:pt x="1539755" y="114161"/>
                </a:lnTo>
                <a:lnTo>
                  <a:pt x="1496037" y="93220"/>
                </a:lnTo>
                <a:lnTo>
                  <a:pt x="1451238" y="74247"/>
                </a:lnTo>
                <a:lnTo>
                  <a:pt x="1405416" y="57299"/>
                </a:lnTo>
                <a:lnTo>
                  <a:pt x="1358625" y="42430"/>
                </a:lnTo>
                <a:lnTo>
                  <a:pt x="1310922" y="29696"/>
                </a:lnTo>
                <a:lnTo>
                  <a:pt x="1262363" y="19153"/>
                </a:lnTo>
                <a:lnTo>
                  <a:pt x="1213003" y="10857"/>
                </a:lnTo>
                <a:lnTo>
                  <a:pt x="1162899" y="4862"/>
                </a:lnTo>
                <a:lnTo>
                  <a:pt x="1112107" y="1224"/>
                </a:lnTo>
                <a:lnTo>
                  <a:pt x="1060682" y="0"/>
                </a:lnTo>
                <a:close/>
              </a:path>
            </a:pathLst>
          </a:custGeom>
          <a:solidFill>
            <a:srgbClr val="612A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138534" y="3531299"/>
            <a:ext cx="1456055" cy="1270"/>
          </a:xfrm>
          <a:custGeom>
            <a:rect l="l" t="t" r="r" b="b"/>
            <a:pathLst>
              <a:path w="1456054" h="1270">
                <a:moveTo>
                  <a:pt x="0" y="0"/>
                </a:moveTo>
                <a:lnTo>
                  <a:pt x="1455851" y="1269"/>
                </a:lnTo>
              </a:path>
            </a:pathLst>
          </a:custGeom>
          <a:ln w="127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243656" y="3702480"/>
            <a:ext cx="12446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FFFFFF"/>
                </a:solidFill>
                <a:latin typeface="Microsoft JhengHei UI"/>
                <a:cs typeface="Microsoft JhengHei UI"/>
              </a:rPr>
              <a:t>实效性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50459" y="2945604"/>
            <a:ext cx="432434" cy="432434"/>
          </a:xfrm>
          <a:custGeom>
            <a:rect l="l" t="t" r="r" b="b"/>
            <a:pathLst>
              <a:path w="432434" h="432434">
                <a:moveTo>
                  <a:pt x="216000" y="0"/>
                </a:moveTo>
                <a:lnTo>
                  <a:pt x="166511" y="5711"/>
                </a:lnTo>
                <a:lnTo>
                  <a:pt x="121061" y="21975"/>
                </a:lnTo>
                <a:lnTo>
                  <a:pt x="80953" y="47490"/>
                </a:lnTo>
                <a:lnTo>
                  <a:pt x="47490" y="80953"/>
                </a:lnTo>
                <a:lnTo>
                  <a:pt x="21975" y="121061"/>
                </a:lnTo>
                <a:lnTo>
                  <a:pt x="5711" y="166511"/>
                </a:lnTo>
                <a:lnTo>
                  <a:pt x="0" y="216000"/>
                </a:lnTo>
                <a:lnTo>
                  <a:pt x="5711" y="265489"/>
                </a:lnTo>
                <a:lnTo>
                  <a:pt x="21975" y="310939"/>
                </a:lnTo>
                <a:lnTo>
                  <a:pt x="47490" y="351046"/>
                </a:lnTo>
                <a:lnTo>
                  <a:pt x="80953" y="384509"/>
                </a:lnTo>
                <a:lnTo>
                  <a:pt x="121061" y="410025"/>
                </a:lnTo>
                <a:lnTo>
                  <a:pt x="166511" y="426289"/>
                </a:lnTo>
                <a:lnTo>
                  <a:pt x="216000" y="432000"/>
                </a:lnTo>
                <a:lnTo>
                  <a:pt x="265489" y="426289"/>
                </a:lnTo>
                <a:lnTo>
                  <a:pt x="310939" y="410025"/>
                </a:lnTo>
                <a:lnTo>
                  <a:pt x="351046" y="384509"/>
                </a:lnTo>
                <a:lnTo>
                  <a:pt x="370590" y="364966"/>
                </a:lnTo>
                <a:lnTo>
                  <a:pt x="216000" y="364966"/>
                </a:lnTo>
                <a:lnTo>
                  <a:pt x="168271" y="357339"/>
                </a:lnTo>
                <a:lnTo>
                  <a:pt x="125548" y="336126"/>
                </a:lnTo>
                <a:lnTo>
                  <a:pt x="91048" y="303830"/>
                </a:lnTo>
                <a:lnTo>
                  <a:pt x="67988" y="262954"/>
                </a:lnTo>
                <a:lnTo>
                  <a:pt x="59587" y="216000"/>
                </a:lnTo>
                <a:lnTo>
                  <a:pt x="67988" y="165411"/>
                </a:lnTo>
                <a:lnTo>
                  <a:pt x="91048" y="122331"/>
                </a:lnTo>
                <a:lnTo>
                  <a:pt x="125548" y="88903"/>
                </a:lnTo>
                <a:lnTo>
                  <a:pt x="168271" y="67273"/>
                </a:lnTo>
                <a:lnTo>
                  <a:pt x="216000" y="59587"/>
                </a:lnTo>
                <a:lnTo>
                  <a:pt x="363143" y="59587"/>
                </a:lnTo>
                <a:lnTo>
                  <a:pt x="351046" y="47490"/>
                </a:lnTo>
                <a:lnTo>
                  <a:pt x="310939" y="21975"/>
                </a:lnTo>
                <a:lnTo>
                  <a:pt x="265489" y="5711"/>
                </a:lnTo>
                <a:lnTo>
                  <a:pt x="216000" y="0"/>
                </a:lnTo>
                <a:close/>
              </a:path>
              <a:path w="432434" h="432434">
                <a:moveTo>
                  <a:pt x="363143" y="59587"/>
                </a:moveTo>
                <a:lnTo>
                  <a:pt x="216000" y="59587"/>
                </a:lnTo>
                <a:lnTo>
                  <a:pt x="263729" y="67273"/>
                </a:lnTo>
                <a:lnTo>
                  <a:pt x="306452" y="88903"/>
                </a:lnTo>
                <a:lnTo>
                  <a:pt x="340952" y="122331"/>
                </a:lnTo>
                <a:lnTo>
                  <a:pt x="364011" y="165411"/>
                </a:lnTo>
                <a:lnTo>
                  <a:pt x="372413" y="216000"/>
                </a:lnTo>
                <a:lnTo>
                  <a:pt x="364011" y="262954"/>
                </a:lnTo>
                <a:lnTo>
                  <a:pt x="340952" y="303830"/>
                </a:lnTo>
                <a:lnTo>
                  <a:pt x="306452" y="336126"/>
                </a:lnTo>
                <a:lnTo>
                  <a:pt x="263729" y="357339"/>
                </a:lnTo>
                <a:lnTo>
                  <a:pt x="216000" y="364966"/>
                </a:lnTo>
                <a:lnTo>
                  <a:pt x="370590" y="364966"/>
                </a:lnTo>
                <a:lnTo>
                  <a:pt x="384509" y="351046"/>
                </a:lnTo>
                <a:lnTo>
                  <a:pt x="410025" y="310939"/>
                </a:lnTo>
                <a:lnTo>
                  <a:pt x="426289" y="265489"/>
                </a:lnTo>
                <a:lnTo>
                  <a:pt x="432000" y="216000"/>
                </a:lnTo>
                <a:lnTo>
                  <a:pt x="426289" y="166511"/>
                </a:lnTo>
                <a:lnTo>
                  <a:pt x="410025" y="121061"/>
                </a:lnTo>
                <a:lnTo>
                  <a:pt x="384509" y="80953"/>
                </a:lnTo>
                <a:lnTo>
                  <a:pt x="363143" y="59587"/>
                </a:lnTo>
                <a:close/>
              </a:path>
              <a:path w="432434" h="432434">
                <a:moveTo>
                  <a:pt x="290483" y="104275"/>
                </a:moveTo>
                <a:lnTo>
                  <a:pt x="141517" y="171310"/>
                </a:lnTo>
                <a:lnTo>
                  <a:pt x="141517" y="327724"/>
                </a:lnTo>
                <a:lnTo>
                  <a:pt x="260689" y="268138"/>
                </a:lnTo>
                <a:lnTo>
                  <a:pt x="178758" y="268138"/>
                </a:lnTo>
                <a:lnTo>
                  <a:pt x="178758" y="193655"/>
                </a:lnTo>
                <a:lnTo>
                  <a:pt x="290483" y="193655"/>
                </a:lnTo>
                <a:lnTo>
                  <a:pt x="290483" y="104275"/>
                </a:lnTo>
                <a:close/>
              </a:path>
              <a:path w="432434" h="432434">
                <a:moveTo>
                  <a:pt x="290483" y="193655"/>
                </a:moveTo>
                <a:lnTo>
                  <a:pt x="178758" y="193655"/>
                </a:lnTo>
                <a:lnTo>
                  <a:pt x="253241" y="230897"/>
                </a:lnTo>
                <a:lnTo>
                  <a:pt x="178758" y="268138"/>
                </a:lnTo>
                <a:lnTo>
                  <a:pt x="260689" y="268138"/>
                </a:lnTo>
                <a:lnTo>
                  <a:pt x="290483" y="253241"/>
                </a:lnTo>
                <a:lnTo>
                  <a:pt x="290483" y="1936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930289" y="3127964"/>
            <a:ext cx="960119" cy="554990"/>
          </a:xfrm>
          <a:custGeom>
            <a:rect l="l" t="t" r="r" b="b"/>
            <a:pathLst>
              <a:path w="960119" h="554989">
                <a:moveTo>
                  <a:pt x="683259" y="0"/>
                </a:moveTo>
                <a:lnTo>
                  <a:pt x="683259" y="138852"/>
                </a:lnTo>
                <a:lnTo>
                  <a:pt x="0" y="138852"/>
                </a:lnTo>
                <a:lnTo>
                  <a:pt x="0" y="415712"/>
                </a:lnTo>
                <a:lnTo>
                  <a:pt x="683259" y="415712"/>
                </a:lnTo>
                <a:lnTo>
                  <a:pt x="683259" y="554565"/>
                </a:lnTo>
                <a:lnTo>
                  <a:pt x="960119" y="276860"/>
                </a:lnTo>
                <a:lnTo>
                  <a:pt x="683259" y="0"/>
                </a:lnTo>
                <a:close/>
              </a:path>
            </a:pathLst>
          </a:custGeom>
          <a:solidFill>
            <a:srgbClr val="006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930289" y="3722776"/>
            <a:ext cx="960119" cy="554990"/>
          </a:xfrm>
          <a:custGeom>
            <a:rect l="l" t="t" r="r" b="b"/>
            <a:pathLst>
              <a:path w="960119" h="554989">
                <a:moveTo>
                  <a:pt x="683259" y="0"/>
                </a:moveTo>
                <a:lnTo>
                  <a:pt x="683259" y="138852"/>
                </a:lnTo>
                <a:lnTo>
                  <a:pt x="0" y="138852"/>
                </a:lnTo>
                <a:lnTo>
                  <a:pt x="0" y="415712"/>
                </a:lnTo>
                <a:lnTo>
                  <a:pt x="683259" y="415712"/>
                </a:lnTo>
                <a:lnTo>
                  <a:pt x="683259" y="554565"/>
                </a:lnTo>
                <a:lnTo>
                  <a:pt x="960119" y="276860"/>
                </a:lnTo>
                <a:lnTo>
                  <a:pt x="683259" y="0"/>
                </a:lnTo>
                <a:close/>
              </a:path>
            </a:pathLst>
          </a:custGeom>
          <a:solidFill>
            <a:srgbClr val="006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34655" y="5123179"/>
            <a:ext cx="10519410" cy="0"/>
          </a:xfrm>
          <a:custGeom>
            <a:rect l="l" t="t" r="r" b="b"/>
            <a:pathLst>
              <a:path w="10519410">
                <a:moveTo>
                  <a:pt x="0" y="0"/>
                </a:moveTo>
                <a:lnTo>
                  <a:pt x="10518911" y="0"/>
                </a:lnTo>
              </a:path>
            </a:pathLst>
          </a:custGeom>
          <a:ln w="16933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381889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15"/>
              <a:t>评估原则与范围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702122" y="6049129"/>
            <a:ext cx="6428105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50" b="1" spc="44" baseline="1501">
                <a:latin typeface="Microsoft JhengHei UI"/>
                <a:cs typeface="Microsoft JhengHei UI"/>
              </a:rPr>
              <a:t>评估范围</a:t>
            </a:r>
            <a:r>
              <a:rPr sz="3700" b="1" spc="10">
                <a:latin typeface="Times New Roman"/>
                <a:cs typeface="Times New Roman"/>
              </a:rPr>
              <a:t>:</a:t>
            </a:r>
            <a:r>
              <a:rPr sz="3700" b="1" spc="-50">
                <a:latin typeface="Times New Roman"/>
                <a:cs typeface="Times New Roman"/>
              </a:rPr>
              <a:t> </a:t>
            </a:r>
            <a:r>
              <a:rPr sz="6375" b="1" spc="7" baseline="1307">
                <a:solidFill>
                  <a:srgbClr val="70309F"/>
                </a:solidFill>
                <a:latin typeface="Times New Roman"/>
                <a:cs typeface="Times New Roman"/>
              </a:rPr>
              <a:t>31</a:t>
            </a:r>
            <a:r>
              <a:rPr sz="2650" b="1" spc="15">
                <a:latin typeface="Microsoft JhengHei UI"/>
                <a:cs typeface="Microsoft JhengHei UI"/>
              </a:rPr>
              <a:t>个省</a:t>
            </a:r>
            <a:r>
              <a:rPr sz="2650" b="1" spc="-135">
                <a:latin typeface="Microsoft JhengHei UI"/>
                <a:cs typeface="Microsoft JhengHei UI"/>
              </a:rPr>
              <a:t>（</a:t>
            </a:r>
            <a:r>
              <a:rPr sz="2650" b="1" spc="15">
                <a:latin typeface="Microsoft JhengHei UI"/>
                <a:cs typeface="Microsoft JhengHei UI"/>
              </a:rPr>
              <a:t>⾃治区</a:t>
            </a:r>
            <a:r>
              <a:rPr sz="2650" b="1" spc="-135">
                <a:latin typeface="Microsoft JhengHei UI"/>
                <a:cs typeface="Microsoft JhengHei UI"/>
              </a:rPr>
              <a:t>、</a:t>
            </a:r>
            <a:r>
              <a:rPr sz="2650" b="1" spc="15">
                <a:latin typeface="Microsoft JhengHei UI"/>
                <a:cs typeface="Microsoft JhengHei UI"/>
              </a:rPr>
              <a:t>直辖市）</a:t>
            </a:r>
            <a:endParaRPr sz="2650">
              <a:latin typeface="Microsoft JhengHei UI"/>
              <a:cs typeface="Microsoft JhengHei U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353567" y="5419264"/>
            <a:ext cx="1842347" cy="1510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066452" y="3137747"/>
            <a:ext cx="6898005" cy="101600"/>
          </a:xfrm>
          <a:custGeom>
            <a:rect l="l" t="t" r="r" b="b"/>
            <a:pathLst>
              <a:path w="6898005" h="101600">
                <a:moveTo>
                  <a:pt x="6846994" y="0"/>
                </a:moveTo>
                <a:lnTo>
                  <a:pt x="6827220" y="3992"/>
                </a:lnTo>
                <a:lnTo>
                  <a:pt x="6811072" y="14878"/>
                </a:lnTo>
                <a:lnTo>
                  <a:pt x="6800186" y="31026"/>
                </a:lnTo>
                <a:lnTo>
                  <a:pt x="6796194" y="50800"/>
                </a:lnTo>
                <a:lnTo>
                  <a:pt x="6800186" y="70573"/>
                </a:lnTo>
                <a:lnTo>
                  <a:pt x="6811072" y="86720"/>
                </a:lnTo>
                <a:lnTo>
                  <a:pt x="6827220" y="97607"/>
                </a:lnTo>
                <a:lnTo>
                  <a:pt x="6846994" y="101600"/>
                </a:lnTo>
                <a:lnTo>
                  <a:pt x="6866767" y="97607"/>
                </a:lnTo>
                <a:lnTo>
                  <a:pt x="6882915" y="86720"/>
                </a:lnTo>
                <a:lnTo>
                  <a:pt x="6893801" y="70573"/>
                </a:lnTo>
                <a:lnTo>
                  <a:pt x="6894375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5" y="33865"/>
                </a:lnTo>
                <a:lnTo>
                  <a:pt x="6893801" y="31026"/>
                </a:lnTo>
                <a:lnTo>
                  <a:pt x="6882915" y="14878"/>
                </a:lnTo>
                <a:lnTo>
                  <a:pt x="6866767" y="3992"/>
                </a:lnTo>
                <a:lnTo>
                  <a:pt x="6846994" y="0"/>
                </a:lnTo>
                <a:close/>
              </a:path>
              <a:path w="6898005" h="101600">
                <a:moveTo>
                  <a:pt x="6799612" y="33865"/>
                </a:moveTo>
                <a:lnTo>
                  <a:pt x="6773334" y="33865"/>
                </a:lnTo>
                <a:lnTo>
                  <a:pt x="6773334" y="67732"/>
                </a:lnTo>
                <a:lnTo>
                  <a:pt x="6799612" y="67732"/>
                </a:lnTo>
                <a:lnTo>
                  <a:pt x="6796194" y="50800"/>
                </a:lnTo>
                <a:lnTo>
                  <a:pt x="6799612" y="33865"/>
                </a:lnTo>
                <a:close/>
              </a:path>
              <a:path w="6898005" h="101600">
                <a:moveTo>
                  <a:pt x="6841067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7" y="67732"/>
                </a:lnTo>
                <a:lnTo>
                  <a:pt x="6841067" y="33865"/>
                </a:lnTo>
                <a:close/>
              </a:path>
              <a:path w="6898005" h="101600">
                <a:moveTo>
                  <a:pt x="6846994" y="33865"/>
                </a:moveTo>
                <a:lnTo>
                  <a:pt x="6841067" y="33865"/>
                </a:lnTo>
                <a:lnTo>
                  <a:pt x="6841067" y="67732"/>
                </a:lnTo>
                <a:lnTo>
                  <a:pt x="6846994" y="67732"/>
                </a:lnTo>
                <a:lnTo>
                  <a:pt x="6846994" y="33865"/>
                </a:lnTo>
                <a:close/>
              </a:path>
              <a:path w="6898005" h="101600">
                <a:moveTo>
                  <a:pt x="6894375" y="33865"/>
                </a:moveTo>
                <a:lnTo>
                  <a:pt x="6846994" y="33865"/>
                </a:lnTo>
                <a:lnTo>
                  <a:pt x="6846994" y="67732"/>
                </a:lnTo>
                <a:lnTo>
                  <a:pt x="6894375" y="67732"/>
                </a:lnTo>
                <a:lnTo>
                  <a:pt x="6897794" y="50800"/>
                </a:lnTo>
                <a:lnTo>
                  <a:pt x="6894375" y="33865"/>
                </a:lnTo>
                <a:close/>
              </a:path>
              <a:path w="6898005" h="101600">
                <a:moveTo>
                  <a:pt x="33867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7" y="67732"/>
                </a:lnTo>
                <a:lnTo>
                  <a:pt x="33867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4" y="33865"/>
                </a:lnTo>
                <a:lnTo>
                  <a:pt x="67734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4" y="33865"/>
                </a:moveTo>
                <a:lnTo>
                  <a:pt x="135467" y="33865"/>
                </a:lnTo>
                <a:lnTo>
                  <a:pt x="135467" y="67732"/>
                </a:lnTo>
                <a:lnTo>
                  <a:pt x="169334" y="67732"/>
                </a:lnTo>
                <a:lnTo>
                  <a:pt x="169334" y="33865"/>
                </a:lnTo>
                <a:close/>
              </a:path>
              <a:path w="6898005" h="101600">
                <a:moveTo>
                  <a:pt x="237067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7" y="67732"/>
                </a:lnTo>
                <a:lnTo>
                  <a:pt x="237067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4" y="33865"/>
                </a:lnTo>
                <a:lnTo>
                  <a:pt x="270934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4" y="33865"/>
                </a:moveTo>
                <a:lnTo>
                  <a:pt x="338667" y="33865"/>
                </a:lnTo>
                <a:lnTo>
                  <a:pt x="338667" y="67732"/>
                </a:lnTo>
                <a:lnTo>
                  <a:pt x="372534" y="67732"/>
                </a:lnTo>
                <a:lnTo>
                  <a:pt x="372534" y="33865"/>
                </a:lnTo>
                <a:close/>
              </a:path>
              <a:path w="6898005" h="101600">
                <a:moveTo>
                  <a:pt x="440267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7" y="67732"/>
                </a:lnTo>
                <a:lnTo>
                  <a:pt x="440267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4" y="33865"/>
                </a:lnTo>
                <a:lnTo>
                  <a:pt x="474134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4" y="33865"/>
                </a:moveTo>
                <a:lnTo>
                  <a:pt x="541867" y="33865"/>
                </a:lnTo>
                <a:lnTo>
                  <a:pt x="541867" y="67732"/>
                </a:lnTo>
                <a:lnTo>
                  <a:pt x="575734" y="67732"/>
                </a:lnTo>
                <a:lnTo>
                  <a:pt x="575734" y="33865"/>
                </a:lnTo>
                <a:close/>
              </a:path>
              <a:path w="6898005" h="101600">
                <a:moveTo>
                  <a:pt x="643467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7" y="67732"/>
                </a:lnTo>
                <a:lnTo>
                  <a:pt x="643467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4" y="33865"/>
                </a:lnTo>
                <a:lnTo>
                  <a:pt x="677334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4" y="33865"/>
                </a:moveTo>
                <a:lnTo>
                  <a:pt x="745067" y="33865"/>
                </a:lnTo>
                <a:lnTo>
                  <a:pt x="745067" y="67732"/>
                </a:lnTo>
                <a:lnTo>
                  <a:pt x="778934" y="67732"/>
                </a:lnTo>
                <a:lnTo>
                  <a:pt x="778934" y="33865"/>
                </a:lnTo>
                <a:close/>
              </a:path>
              <a:path w="6898005" h="101600">
                <a:moveTo>
                  <a:pt x="846667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7" y="67732"/>
                </a:lnTo>
                <a:lnTo>
                  <a:pt x="846667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4" y="33865"/>
                </a:lnTo>
                <a:lnTo>
                  <a:pt x="880534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4" y="33865"/>
                </a:moveTo>
                <a:lnTo>
                  <a:pt x="948267" y="33865"/>
                </a:lnTo>
                <a:lnTo>
                  <a:pt x="948267" y="67732"/>
                </a:lnTo>
                <a:lnTo>
                  <a:pt x="982134" y="67732"/>
                </a:lnTo>
                <a:lnTo>
                  <a:pt x="982134" y="33865"/>
                </a:lnTo>
                <a:close/>
              </a:path>
              <a:path w="6898005" h="101600">
                <a:moveTo>
                  <a:pt x="1049867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7" y="67732"/>
                </a:lnTo>
                <a:lnTo>
                  <a:pt x="1049867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4" y="33865"/>
                </a:lnTo>
                <a:lnTo>
                  <a:pt x="1083734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4" y="33865"/>
                </a:moveTo>
                <a:lnTo>
                  <a:pt x="1151467" y="33865"/>
                </a:lnTo>
                <a:lnTo>
                  <a:pt x="1151467" y="67732"/>
                </a:lnTo>
                <a:lnTo>
                  <a:pt x="1185334" y="67732"/>
                </a:lnTo>
                <a:lnTo>
                  <a:pt x="1185334" y="33865"/>
                </a:lnTo>
                <a:close/>
              </a:path>
              <a:path w="6898005" h="101600">
                <a:moveTo>
                  <a:pt x="1253067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7" y="67732"/>
                </a:lnTo>
                <a:lnTo>
                  <a:pt x="1253067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4" y="33865"/>
                </a:lnTo>
                <a:lnTo>
                  <a:pt x="1286934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4" y="33865"/>
                </a:moveTo>
                <a:lnTo>
                  <a:pt x="1354667" y="33865"/>
                </a:lnTo>
                <a:lnTo>
                  <a:pt x="1354667" y="67732"/>
                </a:lnTo>
                <a:lnTo>
                  <a:pt x="1388534" y="67732"/>
                </a:lnTo>
                <a:lnTo>
                  <a:pt x="1388534" y="33865"/>
                </a:lnTo>
                <a:close/>
              </a:path>
              <a:path w="6898005" h="101600">
                <a:moveTo>
                  <a:pt x="1456267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7" y="67732"/>
                </a:lnTo>
                <a:lnTo>
                  <a:pt x="1456267" y="33865"/>
                </a:lnTo>
                <a:close/>
              </a:path>
              <a:path w="6898005" h="101600">
                <a:moveTo>
                  <a:pt x="1524000" y="33865"/>
                </a:moveTo>
                <a:lnTo>
                  <a:pt x="1490134" y="33865"/>
                </a:lnTo>
                <a:lnTo>
                  <a:pt x="1490134" y="67732"/>
                </a:lnTo>
                <a:lnTo>
                  <a:pt x="1524000" y="67732"/>
                </a:lnTo>
                <a:lnTo>
                  <a:pt x="1524000" y="33865"/>
                </a:lnTo>
                <a:close/>
              </a:path>
              <a:path w="6898005" h="101600">
                <a:moveTo>
                  <a:pt x="1591734" y="33865"/>
                </a:moveTo>
                <a:lnTo>
                  <a:pt x="1557867" y="33865"/>
                </a:lnTo>
                <a:lnTo>
                  <a:pt x="1557867" y="67732"/>
                </a:lnTo>
                <a:lnTo>
                  <a:pt x="1591734" y="67732"/>
                </a:lnTo>
                <a:lnTo>
                  <a:pt x="1591734" y="33865"/>
                </a:lnTo>
                <a:close/>
              </a:path>
              <a:path w="6898005" h="101600">
                <a:moveTo>
                  <a:pt x="1659467" y="33865"/>
                </a:moveTo>
                <a:lnTo>
                  <a:pt x="1625600" y="33865"/>
                </a:lnTo>
                <a:lnTo>
                  <a:pt x="1625600" y="67732"/>
                </a:lnTo>
                <a:lnTo>
                  <a:pt x="1659467" y="67732"/>
                </a:lnTo>
                <a:lnTo>
                  <a:pt x="1659467" y="33865"/>
                </a:lnTo>
                <a:close/>
              </a:path>
              <a:path w="6898005" h="101600">
                <a:moveTo>
                  <a:pt x="1727200" y="33865"/>
                </a:moveTo>
                <a:lnTo>
                  <a:pt x="1693334" y="33865"/>
                </a:lnTo>
                <a:lnTo>
                  <a:pt x="1693334" y="67732"/>
                </a:lnTo>
                <a:lnTo>
                  <a:pt x="1727200" y="67732"/>
                </a:lnTo>
                <a:lnTo>
                  <a:pt x="1727200" y="33865"/>
                </a:lnTo>
                <a:close/>
              </a:path>
              <a:path w="6898005" h="101600">
                <a:moveTo>
                  <a:pt x="1794934" y="33865"/>
                </a:moveTo>
                <a:lnTo>
                  <a:pt x="1761067" y="33865"/>
                </a:lnTo>
                <a:lnTo>
                  <a:pt x="1761067" y="67732"/>
                </a:lnTo>
                <a:lnTo>
                  <a:pt x="1794934" y="67732"/>
                </a:lnTo>
                <a:lnTo>
                  <a:pt x="1794934" y="33865"/>
                </a:lnTo>
                <a:close/>
              </a:path>
              <a:path w="6898005" h="101600">
                <a:moveTo>
                  <a:pt x="1862667" y="33865"/>
                </a:moveTo>
                <a:lnTo>
                  <a:pt x="1828800" y="33865"/>
                </a:lnTo>
                <a:lnTo>
                  <a:pt x="1828800" y="67732"/>
                </a:lnTo>
                <a:lnTo>
                  <a:pt x="1862667" y="67732"/>
                </a:lnTo>
                <a:lnTo>
                  <a:pt x="1862667" y="33865"/>
                </a:lnTo>
                <a:close/>
              </a:path>
              <a:path w="6898005" h="101600">
                <a:moveTo>
                  <a:pt x="1930400" y="33865"/>
                </a:moveTo>
                <a:lnTo>
                  <a:pt x="1896534" y="33865"/>
                </a:lnTo>
                <a:lnTo>
                  <a:pt x="1896534" y="67732"/>
                </a:lnTo>
                <a:lnTo>
                  <a:pt x="1930400" y="67732"/>
                </a:lnTo>
                <a:lnTo>
                  <a:pt x="1930400" y="33865"/>
                </a:lnTo>
                <a:close/>
              </a:path>
              <a:path w="6898005" h="101600">
                <a:moveTo>
                  <a:pt x="1998134" y="33865"/>
                </a:moveTo>
                <a:lnTo>
                  <a:pt x="1964267" y="33865"/>
                </a:lnTo>
                <a:lnTo>
                  <a:pt x="1964267" y="67732"/>
                </a:lnTo>
                <a:lnTo>
                  <a:pt x="1998134" y="67732"/>
                </a:lnTo>
                <a:lnTo>
                  <a:pt x="1998134" y="33865"/>
                </a:lnTo>
                <a:close/>
              </a:path>
              <a:path w="6898005" h="101600">
                <a:moveTo>
                  <a:pt x="2065867" y="33865"/>
                </a:moveTo>
                <a:lnTo>
                  <a:pt x="2032000" y="33865"/>
                </a:lnTo>
                <a:lnTo>
                  <a:pt x="2032000" y="67732"/>
                </a:lnTo>
                <a:lnTo>
                  <a:pt x="2065867" y="67732"/>
                </a:lnTo>
                <a:lnTo>
                  <a:pt x="2065867" y="33865"/>
                </a:lnTo>
                <a:close/>
              </a:path>
              <a:path w="6898005" h="101600">
                <a:moveTo>
                  <a:pt x="2133600" y="33865"/>
                </a:moveTo>
                <a:lnTo>
                  <a:pt x="2099734" y="33865"/>
                </a:lnTo>
                <a:lnTo>
                  <a:pt x="2099734" y="67732"/>
                </a:lnTo>
                <a:lnTo>
                  <a:pt x="2133600" y="67732"/>
                </a:lnTo>
                <a:lnTo>
                  <a:pt x="2133600" y="33865"/>
                </a:lnTo>
                <a:close/>
              </a:path>
              <a:path w="6898005" h="101600">
                <a:moveTo>
                  <a:pt x="2201334" y="33865"/>
                </a:moveTo>
                <a:lnTo>
                  <a:pt x="2167467" y="33865"/>
                </a:lnTo>
                <a:lnTo>
                  <a:pt x="2167467" y="67732"/>
                </a:lnTo>
                <a:lnTo>
                  <a:pt x="2201334" y="67732"/>
                </a:lnTo>
                <a:lnTo>
                  <a:pt x="2201334" y="33865"/>
                </a:lnTo>
                <a:close/>
              </a:path>
              <a:path w="6898005" h="101600">
                <a:moveTo>
                  <a:pt x="2269067" y="33865"/>
                </a:moveTo>
                <a:lnTo>
                  <a:pt x="2235200" y="33865"/>
                </a:lnTo>
                <a:lnTo>
                  <a:pt x="2235200" y="67732"/>
                </a:lnTo>
                <a:lnTo>
                  <a:pt x="2269067" y="67732"/>
                </a:lnTo>
                <a:lnTo>
                  <a:pt x="2269067" y="33865"/>
                </a:lnTo>
                <a:close/>
              </a:path>
              <a:path w="6898005" h="101600">
                <a:moveTo>
                  <a:pt x="2336800" y="33865"/>
                </a:moveTo>
                <a:lnTo>
                  <a:pt x="2302934" y="33865"/>
                </a:lnTo>
                <a:lnTo>
                  <a:pt x="2302934" y="67732"/>
                </a:lnTo>
                <a:lnTo>
                  <a:pt x="2336800" y="67732"/>
                </a:lnTo>
                <a:lnTo>
                  <a:pt x="2336800" y="33865"/>
                </a:lnTo>
                <a:close/>
              </a:path>
              <a:path w="6898005" h="101600">
                <a:moveTo>
                  <a:pt x="2404534" y="33865"/>
                </a:moveTo>
                <a:lnTo>
                  <a:pt x="2370667" y="33865"/>
                </a:lnTo>
                <a:lnTo>
                  <a:pt x="2370667" y="67732"/>
                </a:lnTo>
                <a:lnTo>
                  <a:pt x="2404534" y="67732"/>
                </a:lnTo>
                <a:lnTo>
                  <a:pt x="2404534" y="33865"/>
                </a:lnTo>
                <a:close/>
              </a:path>
              <a:path w="6898005" h="101600">
                <a:moveTo>
                  <a:pt x="2472267" y="33865"/>
                </a:moveTo>
                <a:lnTo>
                  <a:pt x="2438400" y="33865"/>
                </a:lnTo>
                <a:lnTo>
                  <a:pt x="2438400" y="67732"/>
                </a:lnTo>
                <a:lnTo>
                  <a:pt x="2472267" y="67732"/>
                </a:lnTo>
                <a:lnTo>
                  <a:pt x="2472267" y="33865"/>
                </a:lnTo>
                <a:close/>
              </a:path>
              <a:path w="6898005" h="101600">
                <a:moveTo>
                  <a:pt x="2540000" y="33865"/>
                </a:moveTo>
                <a:lnTo>
                  <a:pt x="2506134" y="33865"/>
                </a:lnTo>
                <a:lnTo>
                  <a:pt x="2506134" y="67732"/>
                </a:lnTo>
                <a:lnTo>
                  <a:pt x="2540000" y="67732"/>
                </a:lnTo>
                <a:lnTo>
                  <a:pt x="2540000" y="33865"/>
                </a:lnTo>
                <a:close/>
              </a:path>
              <a:path w="6898005" h="101600">
                <a:moveTo>
                  <a:pt x="2607734" y="33865"/>
                </a:moveTo>
                <a:lnTo>
                  <a:pt x="2573867" y="33865"/>
                </a:lnTo>
                <a:lnTo>
                  <a:pt x="2573867" y="67732"/>
                </a:lnTo>
                <a:lnTo>
                  <a:pt x="2607734" y="67732"/>
                </a:lnTo>
                <a:lnTo>
                  <a:pt x="2607734" y="33865"/>
                </a:lnTo>
                <a:close/>
              </a:path>
              <a:path w="6898005" h="101600">
                <a:moveTo>
                  <a:pt x="2675467" y="33865"/>
                </a:moveTo>
                <a:lnTo>
                  <a:pt x="2641600" y="33865"/>
                </a:lnTo>
                <a:lnTo>
                  <a:pt x="2641600" y="67732"/>
                </a:lnTo>
                <a:lnTo>
                  <a:pt x="2675467" y="67732"/>
                </a:lnTo>
                <a:lnTo>
                  <a:pt x="2675467" y="33865"/>
                </a:lnTo>
                <a:close/>
              </a:path>
              <a:path w="6898005" h="101600">
                <a:moveTo>
                  <a:pt x="2743200" y="33865"/>
                </a:moveTo>
                <a:lnTo>
                  <a:pt x="2709334" y="33865"/>
                </a:lnTo>
                <a:lnTo>
                  <a:pt x="2709334" y="67732"/>
                </a:lnTo>
                <a:lnTo>
                  <a:pt x="2743200" y="67732"/>
                </a:lnTo>
                <a:lnTo>
                  <a:pt x="2743200" y="33865"/>
                </a:lnTo>
                <a:close/>
              </a:path>
              <a:path w="6898005" h="101600">
                <a:moveTo>
                  <a:pt x="2810934" y="33865"/>
                </a:moveTo>
                <a:lnTo>
                  <a:pt x="2777067" y="33865"/>
                </a:lnTo>
                <a:lnTo>
                  <a:pt x="2777067" y="67732"/>
                </a:lnTo>
                <a:lnTo>
                  <a:pt x="2810934" y="67732"/>
                </a:lnTo>
                <a:lnTo>
                  <a:pt x="2810934" y="33865"/>
                </a:lnTo>
                <a:close/>
              </a:path>
              <a:path w="6898005" h="101600">
                <a:moveTo>
                  <a:pt x="2878667" y="33865"/>
                </a:moveTo>
                <a:lnTo>
                  <a:pt x="2844800" y="33865"/>
                </a:lnTo>
                <a:lnTo>
                  <a:pt x="2844800" y="67732"/>
                </a:lnTo>
                <a:lnTo>
                  <a:pt x="2878667" y="67732"/>
                </a:lnTo>
                <a:lnTo>
                  <a:pt x="2878667" y="33865"/>
                </a:lnTo>
                <a:close/>
              </a:path>
              <a:path w="6898005" h="101600">
                <a:moveTo>
                  <a:pt x="2946400" y="33865"/>
                </a:moveTo>
                <a:lnTo>
                  <a:pt x="2912534" y="33865"/>
                </a:lnTo>
                <a:lnTo>
                  <a:pt x="2912534" y="67732"/>
                </a:lnTo>
                <a:lnTo>
                  <a:pt x="2946400" y="67732"/>
                </a:lnTo>
                <a:lnTo>
                  <a:pt x="2946400" y="33865"/>
                </a:lnTo>
                <a:close/>
              </a:path>
              <a:path w="6898005" h="101600">
                <a:moveTo>
                  <a:pt x="3014134" y="33865"/>
                </a:moveTo>
                <a:lnTo>
                  <a:pt x="2980267" y="33865"/>
                </a:lnTo>
                <a:lnTo>
                  <a:pt x="2980267" y="67732"/>
                </a:lnTo>
                <a:lnTo>
                  <a:pt x="3014134" y="67732"/>
                </a:lnTo>
                <a:lnTo>
                  <a:pt x="3014134" y="33865"/>
                </a:lnTo>
                <a:close/>
              </a:path>
              <a:path w="6898005" h="101600">
                <a:moveTo>
                  <a:pt x="3081867" y="33865"/>
                </a:moveTo>
                <a:lnTo>
                  <a:pt x="3048000" y="33865"/>
                </a:lnTo>
                <a:lnTo>
                  <a:pt x="3048000" y="67732"/>
                </a:lnTo>
                <a:lnTo>
                  <a:pt x="3081867" y="67732"/>
                </a:lnTo>
                <a:lnTo>
                  <a:pt x="3081867" y="33865"/>
                </a:lnTo>
                <a:close/>
              </a:path>
              <a:path w="6898005" h="101600">
                <a:moveTo>
                  <a:pt x="3149600" y="33865"/>
                </a:moveTo>
                <a:lnTo>
                  <a:pt x="3115734" y="33865"/>
                </a:lnTo>
                <a:lnTo>
                  <a:pt x="3115734" y="67732"/>
                </a:lnTo>
                <a:lnTo>
                  <a:pt x="3149600" y="67732"/>
                </a:lnTo>
                <a:lnTo>
                  <a:pt x="3149600" y="33865"/>
                </a:lnTo>
                <a:close/>
              </a:path>
              <a:path w="6898005" h="101600">
                <a:moveTo>
                  <a:pt x="3217334" y="33865"/>
                </a:moveTo>
                <a:lnTo>
                  <a:pt x="3183467" y="33865"/>
                </a:lnTo>
                <a:lnTo>
                  <a:pt x="3183467" y="67732"/>
                </a:lnTo>
                <a:lnTo>
                  <a:pt x="3217334" y="67732"/>
                </a:lnTo>
                <a:lnTo>
                  <a:pt x="3217334" y="33865"/>
                </a:lnTo>
                <a:close/>
              </a:path>
              <a:path w="6898005" h="101600">
                <a:moveTo>
                  <a:pt x="3285067" y="33865"/>
                </a:moveTo>
                <a:lnTo>
                  <a:pt x="3251200" y="33865"/>
                </a:lnTo>
                <a:lnTo>
                  <a:pt x="3251200" y="67732"/>
                </a:lnTo>
                <a:lnTo>
                  <a:pt x="3285067" y="67732"/>
                </a:lnTo>
                <a:lnTo>
                  <a:pt x="3285067" y="33865"/>
                </a:lnTo>
                <a:close/>
              </a:path>
              <a:path w="6898005" h="101600">
                <a:moveTo>
                  <a:pt x="3352800" y="33865"/>
                </a:moveTo>
                <a:lnTo>
                  <a:pt x="3318934" y="33865"/>
                </a:lnTo>
                <a:lnTo>
                  <a:pt x="3318934" y="67732"/>
                </a:lnTo>
                <a:lnTo>
                  <a:pt x="3352800" y="67732"/>
                </a:lnTo>
                <a:lnTo>
                  <a:pt x="3352800" y="33865"/>
                </a:lnTo>
                <a:close/>
              </a:path>
              <a:path w="6898005" h="101600">
                <a:moveTo>
                  <a:pt x="3420534" y="33865"/>
                </a:moveTo>
                <a:lnTo>
                  <a:pt x="3386667" y="33865"/>
                </a:lnTo>
                <a:lnTo>
                  <a:pt x="3386667" y="67732"/>
                </a:lnTo>
                <a:lnTo>
                  <a:pt x="3420534" y="67732"/>
                </a:lnTo>
                <a:lnTo>
                  <a:pt x="3420534" y="33865"/>
                </a:lnTo>
                <a:close/>
              </a:path>
              <a:path w="6898005" h="101600">
                <a:moveTo>
                  <a:pt x="3488267" y="33865"/>
                </a:moveTo>
                <a:lnTo>
                  <a:pt x="3454400" y="33865"/>
                </a:lnTo>
                <a:lnTo>
                  <a:pt x="3454400" y="67732"/>
                </a:lnTo>
                <a:lnTo>
                  <a:pt x="3488267" y="67732"/>
                </a:lnTo>
                <a:lnTo>
                  <a:pt x="3488267" y="33865"/>
                </a:lnTo>
                <a:close/>
              </a:path>
              <a:path w="6898005" h="101600">
                <a:moveTo>
                  <a:pt x="3556000" y="33865"/>
                </a:moveTo>
                <a:lnTo>
                  <a:pt x="3522134" y="33865"/>
                </a:lnTo>
                <a:lnTo>
                  <a:pt x="3522134" y="67732"/>
                </a:lnTo>
                <a:lnTo>
                  <a:pt x="3556000" y="67732"/>
                </a:lnTo>
                <a:lnTo>
                  <a:pt x="3556000" y="33865"/>
                </a:lnTo>
                <a:close/>
              </a:path>
              <a:path w="6898005" h="101600">
                <a:moveTo>
                  <a:pt x="3623734" y="33865"/>
                </a:moveTo>
                <a:lnTo>
                  <a:pt x="3589867" y="33865"/>
                </a:lnTo>
                <a:lnTo>
                  <a:pt x="3589867" y="67732"/>
                </a:lnTo>
                <a:lnTo>
                  <a:pt x="3623734" y="67732"/>
                </a:lnTo>
                <a:lnTo>
                  <a:pt x="3623734" y="33865"/>
                </a:lnTo>
                <a:close/>
              </a:path>
              <a:path w="6898005" h="101600">
                <a:moveTo>
                  <a:pt x="3691467" y="33865"/>
                </a:moveTo>
                <a:lnTo>
                  <a:pt x="3657600" y="33865"/>
                </a:lnTo>
                <a:lnTo>
                  <a:pt x="3657600" y="67732"/>
                </a:lnTo>
                <a:lnTo>
                  <a:pt x="3691467" y="67732"/>
                </a:lnTo>
                <a:lnTo>
                  <a:pt x="3691467" y="33865"/>
                </a:lnTo>
                <a:close/>
              </a:path>
              <a:path w="6898005" h="101600">
                <a:moveTo>
                  <a:pt x="3759200" y="33865"/>
                </a:moveTo>
                <a:lnTo>
                  <a:pt x="3725334" y="33865"/>
                </a:lnTo>
                <a:lnTo>
                  <a:pt x="3725334" y="67732"/>
                </a:lnTo>
                <a:lnTo>
                  <a:pt x="3759200" y="67732"/>
                </a:lnTo>
                <a:lnTo>
                  <a:pt x="3759200" y="33865"/>
                </a:lnTo>
                <a:close/>
              </a:path>
              <a:path w="6898005" h="101600">
                <a:moveTo>
                  <a:pt x="3826934" y="33865"/>
                </a:moveTo>
                <a:lnTo>
                  <a:pt x="3793067" y="33865"/>
                </a:lnTo>
                <a:lnTo>
                  <a:pt x="3793067" y="67732"/>
                </a:lnTo>
                <a:lnTo>
                  <a:pt x="3826934" y="67732"/>
                </a:lnTo>
                <a:lnTo>
                  <a:pt x="3826934" y="33865"/>
                </a:lnTo>
                <a:close/>
              </a:path>
              <a:path w="6898005" h="101600">
                <a:moveTo>
                  <a:pt x="3894667" y="33865"/>
                </a:moveTo>
                <a:lnTo>
                  <a:pt x="3860800" y="33865"/>
                </a:lnTo>
                <a:lnTo>
                  <a:pt x="3860800" y="67732"/>
                </a:lnTo>
                <a:lnTo>
                  <a:pt x="3894667" y="67732"/>
                </a:lnTo>
                <a:lnTo>
                  <a:pt x="3894667" y="33865"/>
                </a:lnTo>
                <a:close/>
              </a:path>
              <a:path w="6898005" h="101600">
                <a:moveTo>
                  <a:pt x="3962400" y="33865"/>
                </a:moveTo>
                <a:lnTo>
                  <a:pt x="3928534" y="33865"/>
                </a:lnTo>
                <a:lnTo>
                  <a:pt x="3928534" y="67732"/>
                </a:lnTo>
                <a:lnTo>
                  <a:pt x="3962400" y="67732"/>
                </a:lnTo>
                <a:lnTo>
                  <a:pt x="3962400" y="33865"/>
                </a:lnTo>
                <a:close/>
              </a:path>
              <a:path w="6898005" h="101600">
                <a:moveTo>
                  <a:pt x="4030134" y="33865"/>
                </a:moveTo>
                <a:lnTo>
                  <a:pt x="3996267" y="33865"/>
                </a:lnTo>
                <a:lnTo>
                  <a:pt x="3996267" y="67732"/>
                </a:lnTo>
                <a:lnTo>
                  <a:pt x="4030134" y="67732"/>
                </a:lnTo>
                <a:lnTo>
                  <a:pt x="4030134" y="33865"/>
                </a:lnTo>
                <a:close/>
              </a:path>
              <a:path w="6898005" h="101600">
                <a:moveTo>
                  <a:pt x="4097867" y="33865"/>
                </a:moveTo>
                <a:lnTo>
                  <a:pt x="4064000" y="33865"/>
                </a:lnTo>
                <a:lnTo>
                  <a:pt x="4064000" y="67732"/>
                </a:lnTo>
                <a:lnTo>
                  <a:pt x="4097867" y="67732"/>
                </a:lnTo>
                <a:lnTo>
                  <a:pt x="4097867" y="33865"/>
                </a:lnTo>
                <a:close/>
              </a:path>
              <a:path w="6898005" h="101600">
                <a:moveTo>
                  <a:pt x="4165600" y="33865"/>
                </a:moveTo>
                <a:lnTo>
                  <a:pt x="4131734" y="33865"/>
                </a:lnTo>
                <a:lnTo>
                  <a:pt x="4131734" y="67732"/>
                </a:lnTo>
                <a:lnTo>
                  <a:pt x="4165600" y="67732"/>
                </a:lnTo>
                <a:lnTo>
                  <a:pt x="4165600" y="33865"/>
                </a:lnTo>
                <a:close/>
              </a:path>
              <a:path w="6898005" h="101600">
                <a:moveTo>
                  <a:pt x="4233334" y="33865"/>
                </a:moveTo>
                <a:lnTo>
                  <a:pt x="4199467" y="33865"/>
                </a:lnTo>
                <a:lnTo>
                  <a:pt x="4199467" y="67732"/>
                </a:lnTo>
                <a:lnTo>
                  <a:pt x="4233334" y="67732"/>
                </a:lnTo>
                <a:lnTo>
                  <a:pt x="4233334" y="33865"/>
                </a:lnTo>
                <a:close/>
              </a:path>
              <a:path w="6898005" h="101600">
                <a:moveTo>
                  <a:pt x="4301067" y="33865"/>
                </a:moveTo>
                <a:lnTo>
                  <a:pt x="4267200" y="33865"/>
                </a:lnTo>
                <a:lnTo>
                  <a:pt x="4267200" y="67732"/>
                </a:lnTo>
                <a:lnTo>
                  <a:pt x="4301067" y="67732"/>
                </a:lnTo>
                <a:lnTo>
                  <a:pt x="4301067" y="33865"/>
                </a:lnTo>
                <a:close/>
              </a:path>
              <a:path w="6898005" h="101600">
                <a:moveTo>
                  <a:pt x="4368800" y="33865"/>
                </a:moveTo>
                <a:lnTo>
                  <a:pt x="4334934" y="33865"/>
                </a:lnTo>
                <a:lnTo>
                  <a:pt x="4334934" y="67732"/>
                </a:lnTo>
                <a:lnTo>
                  <a:pt x="4368800" y="67732"/>
                </a:lnTo>
                <a:lnTo>
                  <a:pt x="4368800" y="33865"/>
                </a:lnTo>
                <a:close/>
              </a:path>
              <a:path w="6898005" h="101600">
                <a:moveTo>
                  <a:pt x="4436534" y="33865"/>
                </a:moveTo>
                <a:lnTo>
                  <a:pt x="4402667" y="33865"/>
                </a:lnTo>
                <a:lnTo>
                  <a:pt x="4402667" y="67732"/>
                </a:lnTo>
                <a:lnTo>
                  <a:pt x="4436534" y="67732"/>
                </a:lnTo>
                <a:lnTo>
                  <a:pt x="4436534" y="33865"/>
                </a:lnTo>
                <a:close/>
              </a:path>
              <a:path w="6898005" h="101600">
                <a:moveTo>
                  <a:pt x="4504267" y="33865"/>
                </a:moveTo>
                <a:lnTo>
                  <a:pt x="4470400" y="33865"/>
                </a:lnTo>
                <a:lnTo>
                  <a:pt x="4470400" y="67732"/>
                </a:lnTo>
                <a:lnTo>
                  <a:pt x="4504267" y="67732"/>
                </a:lnTo>
                <a:lnTo>
                  <a:pt x="4504267" y="33865"/>
                </a:lnTo>
                <a:close/>
              </a:path>
              <a:path w="6898005" h="101600">
                <a:moveTo>
                  <a:pt x="4572000" y="33865"/>
                </a:moveTo>
                <a:lnTo>
                  <a:pt x="4538134" y="33865"/>
                </a:lnTo>
                <a:lnTo>
                  <a:pt x="4538134" y="67732"/>
                </a:lnTo>
                <a:lnTo>
                  <a:pt x="4572000" y="67732"/>
                </a:lnTo>
                <a:lnTo>
                  <a:pt x="4572000" y="33865"/>
                </a:lnTo>
                <a:close/>
              </a:path>
              <a:path w="6898005" h="101600">
                <a:moveTo>
                  <a:pt x="4639734" y="33865"/>
                </a:moveTo>
                <a:lnTo>
                  <a:pt x="4605867" y="33865"/>
                </a:lnTo>
                <a:lnTo>
                  <a:pt x="4605867" y="67732"/>
                </a:lnTo>
                <a:lnTo>
                  <a:pt x="4639734" y="67732"/>
                </a:lnTo>
                <a:lnTo>
                  <a:pt x="4639734" y="33865"/>
                </a:lnTo>
                <a:close/>
              </a:path>
              <a:path w="6898005" h="101600">
                <a:moveTo>
                  <a:pt x="4707467" y="33865"/>
                </a:moveTo>
                <a:lnTo>
                  <a:pt x="4673600" y="33865"/>
                </a:lnTo>
                <a:lnTo>
                  <a:pt x="4673600" y="67732"/>
                </a:lnTo>
                <a:lnTo>
                  <a:pt x="4707467" y="67732"/>
                </a:lnTo>
                <a:lnTo>
                  <a:pt x="4707467" y="33865"/>
                </a:lnTo>
                <a:close/>
              </a:path>
              <a:path w="6898005" h="101600">
                <a:moveTo>
                  <a:pt x="4775200" y="33865"/>
                </a:moveTo>
                <a:lnTo>
                  <a:pt x="4741334" y="33865"/>
                </a:lnTo>
                <a:lnTo>
                  <a:pt x="4741334" y="67732"/>
                </a:lnTo>
                <a:lnTo>
                  <a:pt x="4775200" y="67732"/>
                </a:lnTo>
                <a:lnTo>
                  <a:pt x="4775200" y="33865"/>
                </a:lnTo>
                <a:close/>
              </a:path>
              <a:path w="6898005" h="101600">
                <a:moveTo>
                  <a:pt x="4842934" y="33865"/>
                </a:moveTo>
                <a:lnTo>
                  <a:pt x="4809067" y="33865"/>
                </a:lnTo>
                <a:lnTo>
                  <a:pt x="4809067" y="67732"/>
                </a:lnTo>
                <a:lnTo>
                  <a:pt x="4842934" y="67732"/>
                </a:lnTo>
                <a:lnTo>
                  <a:pt x="4842934" y="33865"/>
                </a:lnTo>
                <a:close/>
              </a:path>
              <a:path w="6898005" h="101600">
                <a:moveTo>
                  <a:pt x="4910667" y="33865"/>
                </a:moveTo>
                <a:lnTo>
                  <a:pt x="4876800" y="33865"/>
                </a:lnTo>
                <a:lnTo>
                  <a:pt x="4876800" y="67732"/>
                </a:lnTo>
                <a:lnTo>
                  <a:pt x="4910667" y="67732"/>
                </a:lnTo>
                <a:lnTo>
                  <a:pt x="4910667" y="33865"/>
                </a:lnTo>
                <a:close/>
              </a:path>
              <a:path w="6898005" h="101600">
                <a:moveTo>
                  <a:pt x="4978400" y="33865"/>
                </a:moveTo>
                <a:lnTo>
                  <a:pt x="4944534" y="33865"/>
                </a:lnTo>
                <a:lnTo>
                  <a:pt x="4944534" y="67732"/>
                </a:lnTo>
                <a:lnTo>
                  <a:pt x="4978400" y="67732"/>
                </a:lnTo>
                <a:lnTo>
                  <a:pt x="4978400" y="33865"/>
                </a:lnTo>
                <a:close/>
              </a:path>
              <a:path w="6898005" h="101600">
                <a:moveTo>
                  <a:pt x="5046134" y="33865"/>
                </a:moveTo>
                <a:lnTo>
                  <a:pt x="5012267" y="33865"/>
                </a:lnTo>
                <a:lnTo>
                  <a:pt x="5012267" y="67732"/>
                </a:lnTo>
                <a:lnTo>
                  <a:pt x="5046134" y="67732"/>
                </a:lnTo>
                <a:lnTo>
                  <a:pt x="5046134" y="33865"/>
                </a:lnTo>
                <a:close/>
              </a:path>
              <a:path w="6898005" h="101600">
                <a:moveTo>
                  <a:pt x="5113867" y="33865"/>
                </a:moveTo>
                <a:lnTo>
                  <a:pt x="5080000" y="33865"/>
                </a:lnTo>
                <a:lnTo>
                  <a:pt x="5080000" y="67732"/>
                </a:lnTo>
                <a:lnTo>
                  <a:pt x="5113867" y="67732"/>
                </a:lnTo>
                <a:lnTo>
                  <a:pt x="5113867" y="33865"/>
                </a:lnTo>
                <a:close/>
              </a:path>
              <a:path w="6898005" h="101600">
                <a:moveTo>
                  <a:pt x="5181600" y="33865"/>
                </a:moveTo>
                <a:lnTo>
                  <a:pt x="5147734" y="33865"/>
                </a:lnTo>
                <a:lnTo>
                  <a:pt x="5147734" y="67732"/>
                </a:lnTo>
                <a:lnTo>
                  <a:pt x="5181600" y="67732"/>
                </a:lnTo>
                <a:lnTo>
                  <a:pt x="5181600" y="33865"/>
                </a:lnTo>
                <a:close/>
              </a:path>
              <a:path w="6898005" h="101600">
                <a:moveTo>
                  <a:pt x="5249334" y="33865"/>
                </a:moveTo>
                <a:lnTo>
                  <a:pt x="5215467" y="33865"/>
                </a:lnTo>
                <a:lnTo>
                  <a:pt x="5215467" y="67732"/>
                </a:lnTo>
                <a:lnTo>
                  <a:pt x="5249334" y="67732"/>
                </a:lnTo>
                <a:lnTo>
                  <a:pt x="5249334" y="33865"/>
                </a:lnTo>
                <a:close/>
              </a:path>
              <a:path w="6898005" h="101600">
                <a:moveTo>
                  <a:pt x="5317067" y="33865"/>
                </a:moveTo>
                <a:lnTo>
                  <a:pt x="5283200" y="33865"/>
                </a:lnTo>
                <a:lnTo>
                  <a:pt x="5283200" y="67732"/>
                </a:lnTo>
                <a:lnTo>
                  <a:pt x="5317067" y="67732"/>
                </a:lnTo>
                <a:lnTo>
                  <a:pt x="5317067" y="33865"/>
                </a:lnTo>
                <a:close/>
              </a:path>
              <a:path w="6898005" h="101600">
                <a:moveTo>
                  <a:pt x="5384800" y="33865"/>
                </a:moveTo>
                <a:lnTo>
                  <a:pt x="5350934" y="33865"/>
                </a:lnTo>
                <a:lnTo>
                  <a:pt x="5350934" y="67732"/>
                </a:lnTo>
                <a:lnTo>
                  <a:pt x="5384800" y="67732"/>
                </a:lnTo>
                <a:lnTo>
                  <a:pt x="5384800" y="33865"/>
                </a:lnTo>
                <a:close/>
              </a:path>
              <a:path w="6898005" h="101600">
                <a:moveTo>
                  <a:pt x="5452534" y="33865"/>
                </a:moveTo>
                <a:lnTo>
                  <a:pt x="5418667" y="33865"/>
                </a:lnTo>
                <a:lnTo>
                  <a:pt x="5418667" y="67732"/>
                </a:lnTo>
                <a:lnTo>
                  <a:pt x="5452534" y="67732"/>
                </a:lnTo>
                <a:lnTo>
                  <a:pt x="5452534" y="33865"/>
                </a:lnTo>
                <a:close/>
              </a:path>
              <a:path w="6898005" h="101600">
                <a:moveTo>
                  <a:pt x="5520267" y="33865"/>
                </a:moveTo>
                <a:lnTo>
                  <a:pt x="5486400" y="33865"/>
                </a:lnTo>
                <a:lnTo>
                  <a:pt x="5486400" y="67732"/>
                </a:lnTo>
                <a:lnTo>
                  <a:pt x="5520267" y="67732"/>
                </a:lnTo>
                <a:lnTo>
                  <a:pt x="5520267" y="33865"/>
                </a:lnTo>
                <a:close/>
              </a:path>
              <a:path w="6898005" h="101600">
                <a:moveTo>
                  <a:pt x="5588000" y="33865"/>
                </a:moveTo>
                <a:lnTo>
                  <a:pt x="5554134" y="33865"/>
                </a:lnTo>
                <a:lnTo>
                  <a:pt x="5554134" y="67732"/>
                </a:lnTo>
                <a:lnTo>
                  <a:pt x="5588000" y="67732"/>
                </a:lnTo>
                <a:lnTo>
                  <a:pt x="5588000" y="33865"/>
                </a:lnTo>
                <a:close/>
              </a:path>
              <a:path w="6898005" h="101600">
                <a:moveTo>
                  <a:pt x="5655734" y="33865"/>
                </a:moveTo>
                <a:lnTo>
                  <a:pt x="5621867" y="33865"/>
                </a:lnTo>
                <a:lnTo>
                  <a:pt x="5621867" y="67732"/>
                </a:lnTo>
                <a:lnTo>
                  <a:pt x="5655734" y="67732"/>
                </a:lnTo>
                <a:lnTo>
                  <a:pt x="5655734" y="33865"/>
                </a:lnTo>
                <a:close/>
              </a:path>
              <a:path w="6898005" h="101600">
                <a:moveTo>
                  <a:pt x="5723467" y="33865"/>
                </a:moveTo>
                <a:lnTo>
                  <a:pt x="5689600" y="33865"/>
                </a:lnTo>
                <a:lnTo>
                  <a:pt x="5689600" y="67732"/>
                </a:lnTo>
                <a:lnTo>
                  <a:pt x="5723467" y="67732"/>
                </a:lnTo>
                <a:lnTo>
                  <a:pt x="5723467" y="33865"/>
                </a:lnTo>
                <a:close/>
              </a:path>
              <a:path w="6898005" h="101600">
                <a:moveTo>
                  <a:pt x="5791200" y="33865"/>
                </a:moveTo>
                <a:lnTo>
                  <a:pt x="5757334" y="33865"/>
                </a:lnTo>
                <a:lnTo>
                  <a:pt x="5757334" y="67732"/>
                </a:lnTo>
                <a:lnTo>
                  <a:pt x="5791200" y="67732"/>
                </a:lnTo>
                <a:lnTo>
                  <a:pt x="5791200" y="33865"/>
                </a:lnTo>
                <a:close/>
              </a:path>
              <a:path w="6898005" h="101600">
                <a:moveTo>
                  <a:pt x="5858934" y="33865"/>
                </a:moveTo>
                <a:lnTo>
                  <a:pt x="5825067" y="33865"/>
                </a:lnTo>
                <a:lnTo>
                  <a:pt x="5825067" y="67732"/>
                </a:lnTo>
                <a:lnTo>
                  <a:pt x="5858934" y="67732"/>
                </a:lnTo>
                <a:lnTo>
                  <a:pt x="5858934" y="33865"/>
                </a:lnTo>
                <a:close/>
              </a:path>
              <a:path w="6898005" h="101600">
                <a:moveTo>
                  <a:pt x="5926667" y="33865"/>
                </a:moveTo>
                <a:lnTo>
                  <a:pt x="5892800" y="33865"/>
                </a:lnTo>
                <a:lnTo>
                  <a:pt x="5892800" y="67732"/>
                </a:lnTo>
                <a:lnTo>
                  <a:pt x="5926667" y="67732"/>
                </a:lnTo>
                <a:lnTo>
                  <a:pt x="5926667" y="33865"/>
                </a:lnTo>
                <a:close/>
              </a:path>
              <a:path w="6898005" h="101600">
                <a:moveTo>
                  <a:pt x="5994400" y="33865"/>
                </a:moveTo>
                <a:lnTo>
                  <a:pt x="5960534" y="33865"/>
                </a:lnTo>
                <a:lnTo>
                  <a:pt x="5960534" y="67732"/>
                </a:lnTo>
                <a:lnTo>
                  <a:pt x="5994400" y="67732"/>
                </a:lnTo>
                <a:lnTo>
                  <a:pt x="5994400" y="33865"/>
                </a:lnTo>
                <a:close/>
              </a:path>
              <a:path w="6898005" h="101600">
                <a:moveTo>
                  <a:pt x="6062134" y="33865"/>
                </a:moveTo>
                <a:lnTo>
                  <a:pt x="6028267" y="33865"/>
                </a:lnTo>
                <a:lnTo>
                  <a:pt x="6028267" y="67732"/>
                </a:lnTo>
                <a:lnTo>
                  <a:pt x="6062134" y="67732"/>
                </a:lnTo>
                <a:lnTo>
                  <a:pt x="6062134" y="33865"/>
                </a:lnTo>
                <a:close/>
              </a:path>
              <a:path w="6898005" h="101600">
                <a:moveTo>
                  <a:pt x="6129867" y="33865"/>
                </a:moveTo>
                <a:lnTo>
                  <a:pt x="6096000" y="33865"/>
                </a:lnTo>
                <a:lnTo>
                  <a:pt x="6096000" y="67732"/>
                </a:lnTo>
                <a:lnTo>
                  <a:pt x="6129867" y="67732"/>
                </a:lnTo>
                <a:lnTo>
                  <a:pt x="6129867" y="33865"/>
                </a:lnTo>
                <a:close/>
              </a:path>
              <a:path w="6898005" h="101600">
                <a:moveTo>
                  <a:pt x="6197600" y="33865"/>
                </a:moveTo>
                <a:lnTo>
                  <a:pt x="6163734" y="33865"/>
                </a:lnTo>
                <a:lnTo>
                  <a:pt x="6163734" y="67732"/>
                </a:lnTo>
                <a:lnTo>
                  <a:pt x="6197600" y="67732"/>
                </a:lnTo>
                <a:lnTo>
                  <a:pt x="6197600" y="33865"/>
                </a:lnTo>
                <a:close/>
              </a:path>
              <a:path w="6898005" h="101600">
                <a:moveTo>
                  <a:pt x="6265334" y="33865"/>
                </a:moveTo>
                <a:lnTo>
                  <a:pt x="6231467" y="33865"/>
                </a:lnTo>
                <a:lnTo>
                  <a:pt x="6231467" y="67732"/>
                </a:lnTo>
                <a:lnTo>
                  <a:pt x="6265334" y="67732"/>
                </a:lnTo>
                <a:lnTo>
                  <a:pt x="6265334" y="33865"/>
                </a:lnTo>
                <a:close/>
              </a:path>
              <a:path w="6898005" h="101600">
                <a:moveTo>
                  <a:pt x="6333067" y="33865"/>
                </a:moveTo>
                <a:lnTo>
                  <a:pt x="6299200" y="33865"/>
                </a:lnTo>
                <a:lnTo>
                  <a:pt x="6299200" y="67732"/>
                </a:lnTo>
                <a:lnTo>
                  <a:pt x="6333067" y="67732"/>
                </a:lnTo>
                <a:lnTo>
                  <a:pt x="6333067" y="33865"/>
                </a:lnTo>
                <a:close/>
              </a:path>
              <a:path w="6898005" h="101600">
                <a:moveTo>
                  <a:pt x="6400800" y="33865"/>
                </a:moveTo>
                <a:lnTo>
                  <a:pt x="6366934" y="33865"/>
                </a:lnTo>
                <a:lnTo>
                  <a:pt x="6366934" y="67732"/>
                </a:lnTo>
                <a:lnTo>
                  <a:pt x="6400800" y="67732"/>
                </a:lnTo>
                <a:lnTo>
                  <a:pt x="6400800" y="33865"/>
                </a:lnTo>
                <a:close/>
              </a:path>
              <a:path w="6898005" h="101600">
                <a:moveTo>
                  <a:pt x="6468534" y="33865"/>
                </a:moveTo>
                <a:lnTo>
                  <a:pt x="6434667" y="33865"/>
                </a:lnTo>
                <a:lnTo>
                  <a:pt x="6434667" y="67732"/>
                </a:lnTo>
                <a:lnTo>
                  <a:pt x="6468534" y="67732"/>
                </a:lnTo>
                <a:lnTo>
                  <a:pt x="6468534" y="33865"/>
                </a:lnTo>
                <a:close/>
              </a:path>
              <a:path w="6898005" h="101600">
                <a:moveTo>
                  <a:pt x="6536267" y="33865"/>
                </a:moveTo>
                <a:lnTo>
                  <a:pt x="6502400" y="33865"/>
                </a:lnTo>
                <a:lnTo>
                  <a:pt x="6502400" y="67732"/>
                </a:lnTo>
                <a:lnTo>
                  <a:pt x="6536267" y="67732"/>
                </a:lnTo>
                <a:lnTo>
                  <a:pt x="6536267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4" y="33865"/>
                </a:lnTo>
                <a:lnTo>
                  <a:pt x="6570134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4" y="33865"/>
                </a:moveTo>
                <a:lnTo>
                  <a:pt x="6637867" y="33865"/>
                </a:lnTo>
                <a:lnTo>
                  <a:pt x="6637867" y="67732"/>
                </a:lnTo>
                <a:lnTo>
                  <a:pt x="6671734" y="67732"/>
                </a:lnTo>
                <a:lnTo>
                  <a:pt x="6671734" y="33865"/>
                </a:lnTo>
                <a:close/>
              </a:path>
              <a:path w="6898005" h="101600">
                <a:moveTo>
                  <a:pt x="6739467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7" y="67732"/>
                </a:lnTo>
                <a:lnTo>
                  <a:pt x="6739467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44066" y="2401147"/>
            <a:ext cx="20574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背景与意义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93727" y="2429087"/>
            <a:ext cx="806450" cy="909319"/>
          </a:xfrm>
          <a:custGeom>
            <a:rect l="l" t="t" r="r" b="b"/>
            <a:pathLst>
              <a:path w="806450" h="909319">
                <a:moveTo>
                  <a:pt x="0" y="909319"/>
                </a:moveTo>
                <a:lnTo>
                  <a:pt x="806026" y="909319"/>
                </a:lnTo>
                <a:lnTo>
                  <a:pt x="806026" y="0"/>
                </a:lnTo>
                <a:lnTo>
                  <a:pt x="0" y="0"/>
                </a:lnTo>
                <a:lnTo>
                  <a:pt x="0" y="90931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231640" y="265176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⼀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50452" y="2534072"/>
            <a:ext cx="867410" cy="938530"/>
          </a:xfrm>
          <a:custGeom>
            <a:rect l="l" t="t" r="r" b="b"/>
            <a:pathLst>
              <a:path w="867410" h="938528">
                <a:moveTo>
                  <a:pt x="0" y="938107"/>
                </a:moveTo>
                <a:lnTo>
                  <a:pt x="866987" y="938107"/>
                </a:lnTo>
                <a:lnTo>
                  <a:pt x="866987" y="0"/>
                </a:lnTo>
                <a:lnTo>
                  <a:pt x="866987" y="938107"/>
                </a:lnTo>
                <a:lnTo>
                  <a:pt x="0" y="938107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41987" y="2525607"/>
            <a:ext cx="883919" cy="955040"/>
          </a:xfrm>
          <a:custGeom>
            <a:rect l="l" t="t" r="r" b="b"/>
            <a:pathLst>
              <a:path w="883919" h="955039">
                <a:moveTo>
                  <a:pt x="866985" y="938105"/>
                </a:moveTo>
                <a:lnTo>
                  <a:pt x="3789" y="938105"/>
                </a:lnTo>
                <a:lnTo>
                  <a:pt x="0" y="941896"/>
                </a:lnTo>
                <a:lnTo>
                  <a:pt x="0" y="951249"/>
                </a:lnTo>
                <a:lnTo>
                  <a:pt x="3789" y="955039"/>
                </a:lnTo>
                <a:lnTo>
                  <a:pt x="880129" y="955039"/>
                </a:lnTo>
                <a:lnTo>
                  <a:pt x="883919" y="951249"/>
                </a:lnTo>
                <a:lnTo>
                  <a:pt x="883919" y="946572"/>
                </a:lnTo>
                <a:lnTo>
                  <a:pt x="866985" y="946572"/>
                </a:lnTo>
                <a:lnTo>
                  <a:pt x="866985" y="938105"/>
                </a:lnTo>
                <a:close/>
              </a:path>
              <a:path w="883919" h="955039">
                <a:moveTo>
                  <a:pt x="880129" y="0"/>
                </a:moveTo>
                <a:lnTo>
                  <a:pt x="870776" y="0"/>
                </a:lnTo>
                <a:lnTo>
                  <a:pt x="866985" y="3789"/>
                </a:lnTo>
                <a:lnTo>
                  <a:pt x="866985" y="946572"/>
                </a:lnTo>
                <a:lnTo>
                  <a:pt x="875452" y="946572"/>
                </a:lnTo>
                <a:lnTo>
                  <a:pt x="875452" y="938105"/>
                </a:lnTo>
                <a:lnTo>
                  <a:pt x="883919" y="938105"/>
                </a:lnTo>
                <a:lnTo>
                  <a:pt x="883919" y="3789"/>
                </a:lnTo>
                <a:lnTo>
                  <a:pt x="880129" y="0"/>
                </a:lnTo>
                <a:close/>
              </a:path>
              <a:path w="883919" h="955039">
                <a:moveTo>
                  <a:pt x="883919" y="938105"/>
                </a:moveTo>
                <a:lnTo>
                  <a:pt x="875452" y="938105"/>
                </a:lnTo>
                <a:lnTo>
                  <a:pt x="875452" y="946572"/>
                </a:lnTo>
                <a:lnTo>
                  <a:pt x="883919" y="946572"/>
                </a:lnTo>
                <a:lnTo>
                  <a:pt x="883919" y="938105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057987" y="4619412"/>
            <a:ext cx="6898005" cy="101600"/>
          </a:xfrm>
          <a:custGeom>
            <a:rect l="l" t="t" r="r" b="b"/>
            <a:pathLst>
              <a:path w="6898005" h="101600">
                <a:moveTo>
                  <a:pt x="6846992" y="0"/>
                </a:moveTo>
                <a:lnTo>
                  <a:pt x="6827219" y="3992"/>
                </a:lnTo>
                <a:lnTo>
                  <a:pt x="6811072" y="14879"/>
                </a:lnTo>
                <a:lnTo>
                  <a:pt x="6800185" y="31026"/>
                </a:lnTo>
                <a:lnTo>
                  <a:pt x="6796192" y="50800"/>
                </a:lnTo>
                <a:lnTo>
                  <a:pt x="6800185" y="70573"/>
                </a:lnTo>
                <a:lnTo>
                  <a:pt x="6811072" y="86721"/>
                </a:lnTo>
                <a:lnTo>
                  <a:pt x="6827219" y="97607"/>
                </a:lnTo>
                <a:lnTo>
                  <a:pt x="6846992" y="101600"/>
                </a:lnTo>
                <a:lnTo>
                  <a:pt x="6866766" y="97607"/>
                </a:lnTo>
                <a:lnTo>
                  <a:pt x="6882913" y="86721"/>
                </a:lnTo>
                <a:lnTo>
                  <a:pt x="6893800" y="70573"/>
                </a:lnTo>
                <a:lnTo>
                  <a:pt x="6894374" y="67734"/>
                </a:lnTo>
                <a:lnTo>
                  <a:pt x="6807200" y="67734"/>
                </a:lnTo>
                <a:lnTo>
                  <a:pt x="6807200" y="33867"/>
                </a:lnTo>
                <a:lnTo>
                  <a:pt x="6894374" y="33867"/>
                </a:lnTo>
                <a:lnTo>
                  <a:pt x="6893800" y="31026"/>
                </a:lnTo>
                <a:lnTo>
                  <a:pt x="6882913" y="14879"/>
                </a:lnTo>
                <a:lnTo>
                  <a:pt x="6866766" y="3992"/>
                </a:lnTo>
                <a:lnTo>
                  <a:pt x="6846992" y="0"/>
                </a:lnTo>
                <a:close/>
              </a:path>
              <a:path w="6898005" h="101600">
                <a:moveTo>
                  <a:pt x="6799611" y="33867"/>
                </a:moveTo>
                <a:lnTo>
                  <a:pt x="6773332" y="33867"/>
                </a:lnTo>
                <a:lnTo>
                  <a:pt x="6773332" y="67734"/>
                </a:lnTo>
                <a:lnTo>
                  <a:pt x="6799611" y="67734"/>
                </a:lnTo>
                <a:lnTo>
                  <a:pt x="6796192" y="50800"/>
                </a:lnTo>
                <a:lnTo>
                  <a:pt x="6799611" y="33867"/>
                </a:lnTo>
                <a:close/>
              </a:path>
              <a:path w="6898005" h="101600">
                <a:moveTo>
                  <a:pt x="6841065" y="33867"/>
                </a:moveTo>
                <a:lnTo>
                  <a:pt x="6807200" y="33867"/>
                </a:lnTo>
                <a:lnTo>
                  <a:pt x="6807200" y="67734"/>
                </a:lnTo>
                <a:lnTo>
                  <a:pt x="6841065" y="67734"/>
                </a:lnTo>
                <a:lnTo>
                  <a:pt x="6841065" y="33867"/>
                </a:lnTo>
                <a:close/>
              </a:path>
              <a:path w="6898005" h="101600">
                <a:moveTo>
                  <a:pt x="6846992" y="33867"/>
                </a:moveTo>
                <a:lnTo>
                  <a:pt x="6841065" y="33867"/>
                </a:lnTo>
                <a:lnTo>
                  <a:pt x="6841065" y="67734"/>
                </a:lnTo>
                <a:lnTo>
                  <a:pt x="6846992" y="67734"/>
                </a:lnTo>
                <a:lnTo>
                  <a:pt x="6846992" y="33867"/>
                </a:lnTo>
                <a:close/>
              </a:path>
              <a:path w="6898005" h="101600">
                <a:moveTo>
                  <a:pt x="6894374" y="33867"/>
                </a:moveTo>
                <a:lnTo>
                  <a:pt x="6846992" y="33867"/>
                </a:lnTo>
                <a:lnTo>
                  <a:pt x="6846992" y="67734"/>
                </a:lnTo>
                <a:lnTo>
                  <a:pt x="6894374" y="67734"/>
                </a:lnTo>
                <a:lnTo>
                  <a:pt x="6897792" y="50800"/>
                </a:lnTo>
                <a:lnTo>
                  <a:pt x="6894374" y="33867"/>
                </a:lnTo>
                <a:close/>
              </a:path>
              <a:path w="6898005" h="101600">
                <a:moveTo>
                  <a:pt x="33865" y="33867"/>
                </a:moveTo>
                <a:lnTo>
                  <a:pt x="0" y="33867"/>
                </a:lnTo>
                <a:lnTo>
                  <a:pt x="0" y="67734"/>
                </a:lnTo>
                <a:lnTo>
                  <a:pt x="33865" y="67734"/>
                </a:lnTo>
                <a:lnTo>
                  <a:pt x="33865" y="33867"/>
                </a:lnTo>
                <a:close/>
              </a:path>
              <a:path w="6898005" h="101600">
                <a:moveTo>
                  <a:pt x="101600" y="33867"/>
                </a:moveTo>
                <a:lnTo>
                  <a:pt x="67732" y="33867"/>
                </a:lnTo>
                <a:lnTo>
                  <a:pt x="67732" y="67734"/>
                </a:lnTo>
                <a:lnTo>
                  <a:pt x="101600" y="67734"/>
                </a:lnTo>
                <a:lnTo>
                  <a:pt x="101600" y="33867"/>
                </a:lnTo>
                <a:close/>
              </a:path>
              <a:path w="6898005" h="101600">
                <a:moveTo>
                  <a:pt x="169332" y="33867"/>
                </a:moveTo>
                <a:lnTo>
                  <a:pt x="135465" y="33867"/>
                </a:lnTo>
                <a:lnTo>
                  <a:pt x="135465" y="67734"/>
                </a:lnTo>
                <a:lnTo>
                  <a:pt x="169332" y="67734"/>
                </a:lnTo>
                <a:lnTo>
                  <a:pt x="169332" y="33867"/>
                </a:lnTo>
                <a:close/>
              </a:path>
              <a:path w="6898005" h="101600">
                <a:moveTo>
                  <a:pt x="237065" y="33867"/>
                </a:moveTo>
                <a:lnTo>
                  <a:pt x="203200" y="33867"/>
                </a:lnTo>
                <a:lnTo>
                  <a:pt x="203200" y="67734"/>
                </a:lnTo>
                <a:lnTo>
                  <a:pt x="237065" y="67734"/>
                </a:lnTo>
                <a:lnTo>
                  <a:pt x="237065" y="33867"/>
                </a:lnTo>
                <a:close/>
              </a:path>
              <a:path w="6898005" h="101600">
                <a:moveTo>
                  <a:pt x="304800" y="33867"/>
                </a:moveTo>
                <a:lnTo>
                  <a:pt x="270932" y="33867"/>
                </a:lnTo>
                <a:lnTo>
                  <a:pt x="270932" y="67734"/>
                </a:lnTo>
                <a:lnTo>
                  <a:pt x="304800" y="67734"/>
                </a:lnTo>
                <a:lnTo>
                  <a:pt x="304800" y="33867"/>
                </a:lnTo>
                <a:close/>
              </a:path>
              <a:path w="6898005" h="101600">
                <a:moveTo>
                  <a:pt x="372532" y="33867"/>
                </a:moveTo>
                <a:lnTo>
                  <a:pt x="338665" y="33867"/>
                </a:lnTo>
                <a:lnTo>
                  <a:pt x="338665" y="67734"/>
                </a:lnTo>
                <a:lnTo>
                  <a:pt x="372532" y="67734"/>
                </a:lnTo>
                <a:lnTo>
                  <a:pt x="372532" y="33867"/>
                </a:lnTo>
                <a:close/>
              </a:path>
              <a:path w="6898005" h="101600">
                <a:moveTo>
                  <a:pt x="440265" y="33867"/>
                </a:moveTo>
                <a:lnTo>
                  <a:pt x="406400" y="33867"/>
                </a:lnTo>
                <a:lnTo>
                  <a:pt x="406400" y="67734"/>
                </a:lnTo>
                <a:lnTo>
                  <a:pt x="440265" y="67734"/>
                </a:lnTo>
                <a:lnTo>
                  <a:pt x="440265" y="33867"/>
                </a:lnTo>
                <a:close/>
              </a:path>
              <a:path w="6898005" h="101600">
                <a:moveTo>
                  <a:pt x="508000" y="33867"/>
                </a:moveTo>
                <a:lnTo>
                  <a:pt x="474132" y="33867"/>
                </a:lnTo>
                <a:lnTo>
                  <a:pt x="474132" y="67734"/>
                </a:lnTo>
                <a:lnTo>
                  <a:pt x="508000" y="67734"/>
                </a:lnTo>
                <a:lnTo>
                  <a:pt x="508000" y="33867"/>
                </a:lnTo>
                <a:close/>
              </a:path>
              <a:path w="6898005" h="101600">
                <a:moveTo>
                  <a:pt x="575732" y="33867"/>
                </a:moveTo>
                <a:lnTo>
                  <a:pt x="541865" y="33867"/>
                </a:lnTo>
                <a:lnTo>
                  <a:pt x="541865" y="67734"/>
                </a:lnTo>
                <a:lnTo>
                  <a:pt x="575732" y="67734"/>
                </a:lnTo>
                <a:lnTo>
                  <a:pt x="575732" y="33867"/>
                </a:lnTo>
                <a:close/>
              </a:path>
              <a:path w="6898005" h="101600">
                <a:moveTo>
                  <a:pt x="643465" y="33867"/>
                </a:moveTo>
                <a:lnTo>
                  <a:pt x="609600" y="33867"/>
                </a:lnTo>
                <a:lnTo>
                  <a:pt x="609600" y="67734"/>
                </a:lnTo>
                <a:lnTo>
                  <a:pt x="643465" y="67734"/>
                </a:lnTo>
                <a:lnTo>
                  <a:pt x="643465" y="33867"/>
                </a:lnTo>
                <a:close/>
              </a:path>
              <a:path w="6898005" h="101600">
                <a:moveTo>
                  <a:pt x="711200" y="33867"/>
                </a:moveTo>
                <a:lnTo>
                  <a:pt x="677332" y="33867"/>
                </a:lnTo>
                <a:lnTo>
                  <a:pt x="677332" y="67734"/>
                </a:lnTo>
                <a:lnTo>
                  <a:pt x="711200" y="67734"/>
                </a:lnTo>
                <a:lnTo>
                  <a:pt x="711200" y="33867"/>
                </a:lnTo>
                <a:close/>
              </a:path>
              <a:path w="6898005" h="101600">
                <a:moveTo>
                  <a:pt x="778932" y="33867"/>
                </a:moveTo>
                <a:lnTo>
                  <a:pt x="745065" y="33867"/>
                </a:lnTo>
                <a:lnTo>
                  <a:pt x="745065" y="67734"/>
                </a:lnTo>
                <a:lnTo>
                  <a:pt x="778932" y="67734"/>
                </a:lnTo>
                <a:lnTo>
                  <a:pt x="778932" y="33867"/>
                </a:lnTo>
                <a:close/>
              </a:path>
              <a:path w="6898005" h="101600">
                <a:moveTo>
                  <a:pt x="846665" y="33867"/>
                </a:moveTo>
                <a:lnTo>
                  <a:pt x="812800" y="33867"/>
                </a:lnTo>
                <a:lnTo>
                  <a:pt x="812800" y="67734"/>
                </a:lnTo>
                <a:lnTo>
                  <a:pt x="846665" y="67734"/>
                </a:lnTo>
                <a:lnTo>
                  <a:pt x="846665" y="33867"/>
                </a:lnTo>
                <a:close/>
              </a:path>
              <a:path w="6898005" h="101600">
                <a:moveTo>
                  <a:pt x="914400" y="33867"/>
                </a:moveTo>
                <a:lnTo>
                  <a:pt x="880532" y="33867"/>
                </a:lnTo>
                <a:lnTo>
                  <a:pt x="880532" y="67734"/>
                </a:lnTo>
                <a:lnTo>
                  <a:pt x="914400" y="67734"/>
                </a:lnTo>
                <a:lnTo>
                  <a:pt x="914400" y="33867"/>
                </a:lnTo>
                <a:close/>
              </a:path>
              <a:path w="6898005" h="101600">
                <a:moveTo>
                  <a:pt x="982132" y="33867"/>
                </a:moveTo>
                <a:lnTo>
                  <a:pt x="948265" y="33867"/>
                </a:lnTo>
                <a:lnTo>
                  <a:pt x="948265" y="67734"/>
                </a:lnTo>
                <a:lnTo>
                  <a:pt x="982132" y="67734"/>
                </a:lnTo>
                <a:lnTo>
                  <a:pt x="982132" y="33867"/>
                </a:lnTo>
                <a:close/>
              </a:path>
              <a:path w="6898005" h="101600">
                <a:moveTo>
                  <a:pt x="1049865" y="33867"/>
                </a:moveTo>
                <a:lnTo>
                  <a:pt x="1016000" y="33867"/>
                </a:lnTo>
                <a:lnTo>
                  <a:pt x="1016000" y="67734"/>
                </a:lnTo>
                <a:lnTo>
                  <a:pt x="1049865" y="67734"/>
                </a:lnTo>
                <a:lnTo>
                  <a:pt x="1049865" y="33867"/>
                </a:lnTo>
                <a:close/>
              </a:path>
              <a:path w="6898005" h="101600">
                <a:moveTo>
                  <a:pt x="1117600" y="33867"/>
                </a:moveTo>
                <a:lnTo>
                  <a:pt x="1083732" y="33867"/>
                </a:lnTo>
                <a:lnTo>
                  <a:pt x="1083732" y="67734"/>
                </a:lnTo>
                <a:lnTo>
                  <a:pt x="1117600" y="67734"/>
                </a:lnTo>
                <a:lnTo>
                  <a:pt x="1117600" y="33867"/>
                </a:lnTo>
                <a:close/>
              </a:path>
              <a:path w="6898005" h="101600">
                <a:moveTo>
                  <a:pt x="1185332" y="33867"/>
                </a:moveTo>
                <a:lnTo>
                  <a:pt x="1151465" y="33867"/>
                </a:lnTo>
                <a:lnTo>
                  <a:pt x="1151465" y="67734"/>
                </a:lnTo>
                <a:lnTo>
                  <a:pt x="1185332" y="67734"/>
                </a:lnTo>
                <a:lnTo>
                  <a:pt x="1185332" y="33867"/>
                </a:lnTo>
                <a:close/>
              </a:path>
              <a:path w="6898005" h="101600">
                <a:moveTo>
                  <a:pt x="1253065" y="33867"/>
                </a:moveTo>
                <a:lnTo>
                  <a:pt x="1219200" y="33867"/>
                </a:lnTo>
                <a:lnTo>
                  <a:pt x="1219200" y="67734"/>
                </a:lnTo>
                <a:lnTo>
                  <a:pt x="1253065" y="67734"/>
                </a:lnTo>
                <a:lnTo>
                  <a:pt x="1253065" y="33867"/>
                </a:lnTo>
                <a:close/>
              </a:path>
              <a:path w="6898005" h="101600">
                <a:moveTo>
                  <a:pt x="1320800" y="33867"/>
                </a:moveTo>
                <a:lnTo>
                  <a:pt x="1286932" y="33867"/>
                </a:lnTo>
                <a:lnTo>
                  <a:pt x="1286932" y="67734"/>
                </a:lnTo>
                <a:lnTo>
                  <a:pt x="1320800" y="67734"/>
                </a:lnTo>
                <a:lnTo>
                  <a:pt x="1320800" y="33867"/>
                </a:lnTo>
                <a:close/>
              </a:path>
              <a:path w="6898005" h="101600">
                <a:moveTo>
                  <a:pt x="1388532" y="33867"/>
                </a:moveTo>
                <a:lnTo>
                  <a:pt x="1354665" y="33867"/>
                </a:lnTo>
                <a:lnTo>
                  <a:pt x="1354665" y="67734"/>
                </a:lnTo>
                <a:lnTo>
                  <a:pt x="1388532" y="67734"/>
                </a:lnTo>
                <a:lnTo>
                  <a:pt x="1388532" y="33867"/>
                </a:lnTo>
                <a:close/>
              </a:path>
              <a:path w="6898005" h="101600">
                <a:moveTo>
                  <a:pt x="1456265" y="33867"/>
                </a:moveTo>
                <a:lnTo>
                  <a:pt x="1422400" y="33867"/>
                </a:lnTo>
                <a:lnTo>
                  <a:pt x="1422400" y="67734"/>
                </a:lnTo>
                <a:lnTo>
                  <a:pt x="1456265" y="67734"/>
                </a:lnTo>
                <a:lnTo>
                  <a:pt x="1456265" y="33867"/>
                </a:lnTo>
                <a:close/>
              </a:path>
              <a:path w="6898005" h="101600">
                <a:moveTo>
                  <a:pt x="1524000" y="33867"/>
                </a:moveTo>
                <a:lnTo>
                  <a:pt x="1490132" y="33867"/>
                </a:lnTo>
                <a:lnTo>
                  <a:pt x="1490132" y="67734"/>
                </a:lnTo>
                <a:lnTo>
                  <a:pt x="1524000" y="67734"/>
                </a:lnTo>
                <a:lnTo>
                  <a:pt x="1524000" y="33867"/>
                </a:lnTo>
                <a:close/>
              </a:path>
              <a:path w="6898005" h="101600">
                <a:moveTo>
                  <a:pt x="1591732" y="33867"/>
                </a:moveTo>
                <a:lnTo>
                  <a:pt x="1557865" y="33867"/>
                </a:lnTo>
                <a:lnTo>
                  <a:pt x="1557865" y="67734"/>
                </a:lnTo>
                <a:lnTo>
                  <a:pt x="1591732" y="67734"/>
                </a:lnTo>
                <a:lnTo>
                  <a:pt x="1591732" y="33867"/>
                </a:lnTo>
                <a:close/>
              </a:path>
              <a:path w="6898005" h="101600">
                <a:moveTo>
                  <a:pt x="1659465" y="33867"/>
                </a:moveTo>
                <a:lnTo>
                  <a:pt x="1625600" y="33867"/>
                </a:lnTo>
                <a:lnTo>
                  <a:pt x="1625600" y="67734"/>
                </a:lnTo>
                <a:lnTo>
                  <a:pt x="1659465" y="67734"/>
                </a:lnTo>
                <a:lnTo>
                  <a:pt x="1659465" y="33867"/>
                </a:lnTo>
                <a:close/>
              </a:path>
              <a:path w="6898005" h="101600">
                <a:moveTo>
                  <a:pt x="1727200" y="33867"/>
                </a:moveTo>
                <a:lnTo>
                  <a:pt x="1693332" y="33867"/>
                </a:lnTo>
                <a:lnTo>
                  <a:pt x="1693332" y="67734"/>
                </a:lnTo>
                <a:lnTo>
                  <a:pt x="1727200" y="67734"/>
                </a:lnTo>
                <a:lnTo>
                  <a:pt x="1727200" y="33867"/>
                </a:lnTo>
                <a:close/>
              </a:path>
              <a:path w="6898005" h="101600">
                <a:moveTo>
                  <a:pt x="1794932" y="33867"/>
                </a:moveTo>
                <a:lnTo>
                  <a:pt x="1761065" y="33867"/>
                </a:lnTo>
                <a:lnTo>
                  <a:pt x="1761065" y="67734"/>
                </a:lnTo>
                <a:lnTo>
                  <a:pt x="1794932" y="67734"/>
                </a:lnTo>
                <a:lnTo>
                  <a:pt x="1794932" y="33867"/>
                </a:lnTo>
                <a:close/>
              </a:path>
              <a:path w="6898005" h="101600">
                <a:moveTo>
                  <a:pt x="1862665" y="33867"/>
                </a:moveTo>
                <a:lnTo>
                  <a:pt x="1828800" y="33867"/>
                </a:lnTo>
                <a:lnTo>
                  <a:pt x="1828800" y="67734"/>
                </a:lnTo>
                <a:lnTo>
                  <a:pt x="1862665" y="67734"/>
                </a:lnTo>
                <a:lnTo>
                  <a:pt x="1862665" y="33867"/>
                </a:lnTo>
                <a:close/>
              </a:path>
              <a:path w="6898005" h="101600">
                <a:moveTo>
                  <a:pt x="1930400" y="33867"/>
                </a:moveTo>
                <a:lnTo>
                  <a:pt x="1896532" y="33867"/>
                </a:lnTo>
                <a:lnTo>
                  <a:pt x="1896532" y="67734"/>
                </a:lnTo>
                <a:lnTo>
                  <a:pt x="1930400" y="67734"/>
                </a:lnTo>
                <a:lnTo>
                  <a:pt x="1930400" y="33867"/>
                </a:lnTo>
                <a:close/>
              </a:path>
              <a:path w="6898005" h="101600">
                <a:moveTo>
                  <a:pt x="1998132" y="33867"/>
                </a:moveTo>
                <a:lnTo>
                  <a:pt x="1964265" y="33867"/>
                </a:lnTo>
                <a:lnTo>
                  <a:pt x="1964265" y="67734"/>
                </a:lnTo>
                <a:lnTo>
                  <a:pt x="1998132" y="67734"/>
                </a:lnTo>
                <a:lnTo>
                  <a:pt x="1998132" y="33867"/>
                </a:lnTo>
                <a:close/>
              </a:path>
              <a:path w="6898005" h="101600">
                <a:moveTo>
                  <a:pt x="2065865" y="33867"/>
                </a:moveTo>
                <a:lnTo>
                  <a:pt x="2032000" y="33867"/>
                </a:lnTo>
                <a:lnTo>
                  <a:pt x="2032000" y="67734"/>
                </a:lnTo>
                <a:lnTo>
                  <a:pt x="2065865" y="67734"/>
                </a:lnTo>
                <a:lnTo>
                  <a:pt x="2065865" y="33867"/>
                </a:lnTo>
                <a:close/>
              </a:path>
              <a:path w="6898005" h="101600">
                <a:moveTo>
                  <a:pt x="2133600" y="33867"/>
                </a:moveTo>
                <a:lnTo>
                  <a:pt x="2099732" y="33867"/>
                </a:lnTo>
                <a:lnTo>
                  <a:pt x="2099732" y="67734"/>
                </a:lnTo>
                <a:lnTo>
                  <a:pt x="2133600" y="67734"/>
                </a:lnTo>
                <a:lnTo>
                  <a:pt x="2133600" y="33867"/>
                </a:lnTo>
                <a:close/>
              </a:path>
              <a:path w="6898005" h="101600">
                <a:moveTo>
                  <a:pt x="2201332" y="33867"/>
                </a:moveTo>
                <a:lnTo>
                  <a:pt x="2167465" y="33867"/>
                </a:lnTo>
                <a:lnTo>
                  <a:pt x="2167465" y="67734"/>
                </a:lnTo>
                <a:lnTo>
                  <a:pt x="2201332" y="67734"/>
                </a:lnTo>
                <a:lnTo>
                  <a:pt x="2201332" y="33867"/>
                </a:lnTo>
                <a:close/>
              </a:path>
              <a:path w="6898005" h="101600">
                <a:moveTo>
                  <a:pt x="2269065" y="33867"/>
                </a:moveTo>
                <a:lnTo>
                  <a:pt x="2235200" y="33867"/>
                </a:lnTo>
                <a:lnTo>
                  <a:pt x="2235200" y="67734"/>
                </a:lnTo>
                <a:lnTo>
                  <a:pt x="2269065" y="67734"/>
                </a:lnTo>
                <a:lnTo>
                  <a:pt x="2269065" y="33867"/>
                </a:lnTo>
                <a:close/>
              </a:path>
              <a:path w="6898005" h="101600">
                <a:moveTo>
                  <a:pt x="2336800" y="33867"/>
                </a:moveTo>
                <a:lnTo>
                  <a:pt x="2302932" y="33867"/>
                </a:lnTo>
                <a:lnTo>
                  <a:pt x="2302932" y="67734"/>
                </a:lnTo>
                <a:lnTo>
                  <a:pt x="2336800" y="67734"/>
                </a:lnTo>
                <a:lnTo>
                  <a:pt x="2336800" y="33867"/>
                </a:lnTo>
                <a:close/>
              </a:path>
              <a:path w="6898005" h="101600">
                <a:moveTo>
                  <a:pt x="2404532" y="33867"/>
                </a:moveTo>
                <a:lnTo>
                  <a:pt x="2370665" y="33867"/>
                </a:lnTo>
                <a:lnTo>
                  <a:pt x="2370665" y="67734"/>
                </a:lnTo>
                <a:lnTo>
                  <a:pt x="2404532" y="67734"/>
                </a:lnTo>
                <a:lnTo>
                  <a:pt x="2404532" y="33867"/>
                </a:lnTo>
                <a:close/>
              </a:path>
              <a:path w="6898005" h="101600">
                <a:moveTo>
                  <a:pt x="2472265" y="33867"/>
                </a:moveTo>
                <a:lnTo>
                  <a:pt x="2438400" y="33867"/>
                </a:lnTo>
                <a:lnTo>
                  <a:pt x="2438400" y="67734"/>
                </a:lnTo>
                <a:lnTo>
                  <a:pt x="2472265" y="67734"/>
                </a:lnTo>
                <a:lnTo>
                  <a:pt x="2472265" y="33867"/>
                </a:lnTo>
                <a:close/>
              </a:path>
              <a:path w="6898005" h="101600">
                <a:moveTo>
                  <a:pt x="2540000" y="33867"/>
                </a:moveTo>
                <a:lnTo>
                  <a:pt x="2506132" y="33867"/>
                </a:lnTo>
                <a:lnTo>
                  <a:pt x="2506132" y="67734"/>
                </a:lnTo>
                <a:lnTo>
                  <a:pt x="2540000" y="67734"/>
                </a:lnTo>
                <a:lnTo>
                  <a:pt x="2540000" y="33867"/>
                </a:lnTo>
                <a:close/>
              </a:path>
              <a:path w="6898005" h="101600">
                <a:moveTo>
                  <a:pt x="2607732" y="33867"/>
                </a:moveTo>
                <a:lnTo>
                  <a:pt x="2573865" y="33867"/>
                </a:lnTo>
                <a:lnTo>
                  <a:pt x="2573865" y="67734"/>
                </a:lnTo>
                <a:lnTo>
                  <a:pt x="2607732" y="67734"/>
                </a:lnTo>
                <a:lnTo>
                  <a:pt x="2607732" y="33867"/>
                </a:lnTo>
                <a:close/>
              </a:path>
              <a:path w="6898005" h="101600">
                <a:moveTo>
                  <a:pt x="2675465" y="33867"/>
                </a:moveTo>
                <a:lnTo>
                  <a:pt x="2641600" y="33867"/>
                </a:lnTo>
                <a:lnTo>
                  <a:pt x="2641600" y="67734"/>
                </a:lnTo>
                <a:lnTo>
                  <a:pt x="2675465" y="67734"/>
                </a:lnTo>
                <a:lnTo>
                  <a:pt x="2675465" y="33867"/>
                </a:lnTo>
                <a:close/>
              </a:path>
              <a:path w="6898005" h="101600">
                <a:moveTo>
                  <a:pt x="2743200" y="33867"/>
                </a:moveTo>
                <a:lnTo>
                  <a:pt x="2709332" y="33867"/>
                </a:lnTo>
                <a:lnTo>
                  <a:pt x="2709332" y="67734"/>
                </a:lnTo>
                <a:lnTo>
                  <a:pt x="2743200" y="67734"/>
                </a:lnTo>
                <a:lnTo>
                  <a:pt x="2743200" y="33867"/>
                </a:lnTo>
                <a:close/>
              </a:path>
              <a:path w="6898005" h="101600">
                <a:moveTo>
                  <a:pt x="2810932" y="33867"/>
                </a:moveTo>
                <a:lnTo>
                  <a:pt x="2777065" y="33867"/>
                </a:lnTo>
                <a:lnTo>
                  <a:pt x="2777065" y="67734"/>
                </a:lnTo>
                <a:lnTo>
                  <a:pt x="2810932" y="67734"/>
                </a:lnTo>
                <a:lnTo>
                  <a:pt x="2810932" y="33867"/>
                </a:lnTo>
                <a:close/>
              </a:path>
              <a:path w="6898005" h="101600">
                <a:moveTo>
                  <a:pt x="2878665" y="33867"/>
                </a:moveTo>
                <a:lnTo>
                  <a:pt x="2844800" y="33867"/>
                </a:lnTo>
                <a:lnTo>
                  <a:pt x="2844800" y="67734"/>
                </a:lnTo>
                <a:lnTo>
                  <a:pt x="2878665" y="67734"/>
                </a:lnTo>
                <a:lnTo>
                  <a:pt x="2878665" y="33867"/>
                </a:lnTo>
                <a:close/>
              </a:path>
              <a:path w="6898005" h="101600">
                <a:moveTo>
                  <a:pt x="2946400" y="33867"/>
                </a:moveTo>
                <a:lnTo>
                  <a:pt x="2912532" y="33867"/>
                </a:lnTo>
                <a:lnTo>
                  <a:pt x="2912532" y="67734"/>
                </a:lnTo>
                <a:lnTo>
                  <a:pt x="2946400" y="67734"/>
                </a:lnTo>
                <a:lnTo>
                  <a:pt x="2946400" y="33867"/>
                </a:lnTo>
                <a:close/>
              </a:path>
              <a:path w="6898005" h="101600">
                <a:moveTo>
                  <a:pt x="3014132" y="33867"/>
                </a:moveTo>
                <a:lnTo>
                  <a:pt x="2980265" y="33867"/>
                </a:lnTo>
                <a:lnTo>
                  <a:pt x="2980265" y="67734"/>
                </a:lnTo>
                <a:lnTo>
                  <a:pt x="3014132" y="67734"/>
                </a:lnTo>
                <a:lnTo>
                  <a:pt x="3014132" y="33867"/>
                </a:lnTo>
                <a:close/>
              </a:path>
              <a:path w="6898005" h="101600">
                <a:moveTo>
                  <a:pt x="3081865" y="33867"/>
                </a:moveTo>
                <a:lnTo>
                  <a:pt x="3048000" y="33867"/>
                </a:lnTo>
                <a:lnTo>
                  <a:pt x="3048000" y="67734"/>
                </a:lnTo>
                <a:lnTo>
                  <a:pt x="3081865" y="67734"/>
                </a:lnTo>
                <a:lnTo>
                  <a:pt x="3081865" y="33867"/>
                </a:lnTo>
                <a:close/>
              </a:path>
              <a:path w="6898005" h="101600">
                <a:moveTo>
                  <a:pt x="3149600" y="33867"/>
                </a:moveTo>
                <a:lnTo>
                  <a:pt x="3115732" y="33867"/>
                </a:lnTo>
                <a:lnTo>
                  <a:pt x="3115732" y="67734"/>
                </a:lnTo>
                <a:lnTo>
                  <a:pt x="3149600" y="67734"/>
                </a:lnTo>
                <a:lnTo>
                  <a:pt x="3149600" y="33867"/>
                </a:lnTo>
                <a:close/>
              </a:path>
              <a:path w="6898005" h="101600">
                <a:moveTo>
                  <a:pt x="3217332" y="33867"/>
                </a:moveTo>
                <a:lnTo>
                  <a:pt x="3183465" y="33867"/>
                </a:lnTo>
                <a:lnTo>
                  <a:pt x="3183465" y="67734"/>
                </a:lnTo>
                <a:lnTo>
                  <a:pt x="3217332" y="67734"/>
                </a:lnTo>
                <a:lnTo>
                  <a:pt x="3217332" y="33867"/>
                </a:lnTo>
                <a:close/>
              </a:path>
              <a:path w="6898005" h="101600">
                <a:moveTo>
                  <a:pt x="3285065" y="33867"/>
                </a:moveTo>
                <a:lnTo>
                  <a:pt x="3251200" y="33867"/>
                </a:lnTo>
                <a:lnTo>
                  <a:pt x="3251200" y="67734"/>
                </a:lnTo>
                <a:lnTo>
                  <a:pt x="3285065" y="67734"/>
                </a:lnTo>
                <a:lnTo>
                  <a:pt x="3285065" y="33867"/>
                </a:lnTo>
                <a:close/>
              </a:path>
              <a:path w="6898005" h="101600">
                <a:moveTo>
                  <a:pt x="3352800" y="33867"/>
                </a:moveTo>
                <a:lnTo>
                  <a:pt x="3318932" y="33867"/>
                </a:lnTo>
                <a:lnTo>
                  <a:pt x="3318932" y="67734"/>
                </a:lnTo>
                <a:lnTo>
                  <a:pt x="3352800" y="67734"/>
                </a:lnTo>
                <a:lnTo>
                  <a:pt x="3352800" y="33867"/>
                </a:lnTo>
                <a:close/>
              </a:path>
              <a:path w="6898005" h="101600">
                <a:moveTo>
                  <a:pt x="3420532" y="33867"/>
                </a:moveTo>
                <a:lnTo>
                  <a:pt x="3386665" y="33867"/>
                </a:lnTo>
                <a:lnTo>
                  <a:pt x="3386665" y="67734"/>
                </a:lnTo>
                <a:lnTo>
                  <a:pt x="3420532" y="67734"/>
                </a:lnTo>
                <a:lnTo>
                  <a:pt x="3420532" y="33867"/>
                </a:lnTo>
                <a:close/>
              </a:path>
              <a:path w="6898005" h="101600">
                <a:moveTo>
                  <a:pt x="3488265" y="33867"/>
                </a:moveTo>
                <a:lnTo>
                  <a:pt x="3454400" y="33867"/>
                </a:lnTo>
                <a:lnTo>
                  <a:pt x="3454400" y="67734"/>
                </a:lnTo>
                <a:lnTo>
                  <a:pt x="3488265" y="67734"/>
                </a:lnTo>
                <a:lnTo>
                  <a:pt x="3488265" y="33867"/>
                </a:lnTo>
                <a:close/>
              </a:path>
              <a:path w="6898005" h="101600">
                <a:moveTo>
                  <a:pt x="3556000" y="33867"/>
                </a:moveTo>
                <a:lnTo>
                  <a:pt x="3522132" y="33867"/>
                </a:lnTo>
                <a:lnTo>
                  <a:pt x="3522132" y="67734"/>
                </a:lnTo>
                <a:lnTo>
                  <a:pt x="3556000" y="67734"/>
                </a:lnTo>
                <a:lnTo>
                  <a:pt x="3556000" y="33867"/>
                </a:lnTo>
                <a:close/>
              </a:path>
              <a:path w="6898005" h="101600">
                <a:moveTo>
                  <a:pt x="3623732" y="33867"/>
                </a:moveTo>
                <a:lnTo>
                  <a:pt x="3589865" y="33867"/>
                </a:lnTo>
                <a:lnTo>
                  <a:pt x="3589865" y="67734"/>
                </a:lnTo>
                <a:lnTo>
                  <a:pt x="3623732" y="67734"/>
                </a:lnTo>
                <a:lnTo>
                  <a:pt x="3623732" y="33867"/>
                </a:lnTo>
                <a:close/>
              </a:path>
              <a:path w="6898005" h="101600">
                <a:moveTo>
                  <a:pt x="3691465" y="33867"/>
                </a:moveTo>
                <a:lnTo>
                  <a:pt x="3657600" y="33867"/>
                </a:lnTo>
                <a:lnTo>
                  <a:pt x="3657600" y="67734"/>
                </a:lnTo>
                <a:lnTo>
                  <a:pt x="3691465" y="67734"/>
                </a:lnTo>
                <a:lnTo>
                  <a:pt x="3691465" y="33867"/>
                </a:lnTo>
                <a:close/>
              </a:path>
              <a:path w="6898005" h="101600">
                <a:moveTo>
                  <a:pt x="3759200" y="33867"/>
                </a:moveTo>
                <a:lnTo>
                  <a:pt x="3725332" y="33867"/>
                </a:lnTo>
                <a:lnTo>
                  <a:pt x="3725332" y="67734"/>
                </a:lnTo>
                <a:lnTo>
                  <a:pt x="3759200" y="67734"/>
                </a:lnTo>
                <a:lnTo>
                  <a:pt x="3759200" y="33867"/>
                </a:lnTo>
                <a:close/>
              </a:path>
              <a:path w="6898005" h="101600">
                <a:moveTo>
                  <a:pt x="3826932" y="33867"/>
                </a:moveTo>
                <a:lnTo>
                  <a:pt x="3793065" y="33867"/>
                </a:lnTo>
                <a:lnTo>
                  <a:pt x="3793065" y="67734"/>
                </a:lnTo>
                <a:lnTo>
                  <a:pt x="3826932" y="67734"/>
                </a:lnTo>
                <a:lnTo>
                  <a:pt x="3826932" y="33867"/>
                </a:lnTo>
                <a:close/>
              </a:path>
              <a:path w="6898005" h="101600">
                <a:moveTo>
                  <a:pt x="3894665" y="33867"/>
                </a:moveTo>
                <a:lnTo>
                  <a:pt x="3860800" y="33867"/>
                </a:lnTo>
                <a:lnTo>
                  <a:pt x="3860800" y="67734"/>
                </a:lnTo>
                <a:lnTo>
                  <a:pt x="3894665" y="67734"/>
                </a:lnTo>
                <a:lnTo>
                  <a:pt x="3894665" y="33867"/>
                </a:lnTo>
                <a:close/>
              </a:path>
              <a:path w="6898005" h="101600">
                <a:moveTo>
                  <a:pt x="3962400" y="33867"/>
                </a:moveTo>
                <a:lnTo>
                  <a:pt x="3928532" y="33867"/>
                </a:lnTo>
                <a:lnTo>
                  <a:pt x="3928532" y="67734"/>
                </a:lnTo>
                <a:lnTo>
                  <a:pt x="3962400" y="67734"/>
                </a:lnTo>
                <a:lnTo>
                  <a:pt x="3962400" y="33867"/>
                </a:lnTo>
                <a:close/>
              </a:path>
              <a:path w="6898005" h="101600">
                <a:moveTo>
                  <a:pt x="4030132" y="33867"/>
                </a:moveTo>
                <a:lnTo>
                  <a:pt x="3996265" y="33867"/>
                </a:lnTo>
                <a:lnTo>
                  <a:pt x="3996265" y="67734"/>
                </a:lnTo>
                <a:lnTo>
                  <a:pt x="4030132" y="67734"/>
                </a:lnTo>
                <a:lnTo>
                  <a:pt x="4030132" y="33867"/>
                </a:lnTo>
                <a:close/>
              </a:path>
              <a:path w="6898005" h="101600">
                <a:moveTo>
                  <a:pt x="4097865" y="33867"/>
                </a:moveTo>
                <a:lnTo>
                  <a:pt x="4064000" y="33867"/>
                </a:lnTo>
                <a:lnTo>
                  <a:pt x="4064000" y="67734"/>
                </a:lnTo>
                <a:lnTo>
                  <a:pt x="4097865" y="67734"/>
                </a:lnTo>
                <a:lnTo>
                  <a:pt x="4097865" y="33867"/>
                </a:lnTo>
                <a:close/>
              </a:path>
              <a:path w="6898005" h="101600">
                <a:moveTo>
                  <a:pt x="4165600" y="33867"/>
                </a:moveTo>
                <a:lnTo>
                  <a:pt x="4131732" y="33867"/>
                </a:lnTo>
                <a:lnTo>
                  <a:pt x="4131732" y="67734"/>
                </a:lnTo>
                <a:lnTo>
                  <a:pt x="4165600" y="67734"/>
                </a:lnTo>
                <a:lnTo>
                  <a:pt x="4165600" y="33867"/>
                </a:lnTo>
                <a:close/>
              </a:path>
              <a:path w="6898005" h="101600">
                <a:moveTo>
                  <a:pt x="4233332" y="33867"/>
                </a:moveTo>
                <a:lnTo>
                  <a:pt x="4199465" y="33867"/>
                </a:lnTo>
                <a:lnTo>
                  <a:pt x="4199465" y="67734"/>
                </a:lnTo>
                <a:lnTo>
                  <a:pt x="4233332" y="67734"/>
                </a:lnTo>
                <a:lnTo>
                  <a:pt x="4233332" y="33867"/>
                </a:lnTo>
                <a:close/>
              </a:path>
              <a:path w="6898005" h="101600">
                <a:moveTo>
                  <a:pt x="4301065" y="33867"/>
                </a:moveTo>
                <a:lnTo>
                  <a:pt x="4267200" y="33867"/>
                </a:lnTo>
                <a:lnTo>
                  <a:pt x="4267200" y="67734"/>
                </a:lnTo>
                <a:lnTo>
                  <a:pt x="4301065" y="67734"/>
                </a:lnTo>
                <a:lnTo>
                  <a:pt x="4301065" y="33867"/>
                </a:lnTo>
                <a:close/>
              </a:path>
              <a:path w="6898005" h="101600">
                <a:moveTo>
                  <a:pt x="4368800" y="33867"/>
                </a:moveTo>
                <a:lnTo>
                  <a:pt x="4334932" y="33867"/>
                </a:lnTo>
                <a:lnTo>
                  <a:pt x="4334932" y="67734"/>
                </a:lnTo>
                <a:lnTo>
                  <a:pt x="4368800" y="67734"/>
                </a:lnTo>
                <a:lnTo>
                  <a:pt x="4368800" y="33867"/>
                </a:lnTo>
                <a:close/>
              </a:path>
              <a:path w="6898005" h="101600">
                <a:moveTo>
                  <a:pt x="4436532" y="33867"/>
                </a:moveTo>
                <a:lnTo>
                  <a:pt x="4402665" y="33867"/>
                </a:lnTo>
                <a:lnTo>
                  <a:pt x="4402665" y="67734"/>
                </a:lnTo>
                <a:lnTo>
                  <a:pt x="4436532" y="67734"/>
                </a:lnTo>
                <a:lnTo>
                  <a:pt x="4436532" y="33867"/>
                </a:lnTo>
                <a:close/>
              </a:path>
              <a:path w="6898005" h="101600">
                <a:moveTo>
                  <a:pt x="4504265" y="33867"/>
                </a:moveTo>
                <a:lnTo>
                  <a:pt x="4470400" y="33867"/>
                </a:lnTo>
                <a:lnTo>
                  <a:pt x="4470400" y="67734"/>
                </a:lnTo>
                <a:lnTo>
                  <a:pt x="4504265" y="67734"/>
                </a:lnTo>
                <a:lnTo>
                  <a:pt x="4504265" y="33867"/>
                </a:lnTo>
                <a:close/>
              </a:path>
              <a:path w="6898005" h="101600">
                <a:moveTo>
                  <a:pt x="4572000" y="33867"/>
                </a:moveTo>
                <a:lnTo>
                  <a:pt x="4538132" y="33867"/>
                </a:lnTo>
                <a:lnTo>
                  <a:pt x="4538132" y="67734"/>
                </a:lnTo>
                <a:lnTo>
                  <a:pt x="4572000" y="67734"/>
                </a:lnTo>
                <a:lnTo>
                  <a:pt x="4572000" y="33867"/>
                </a:lnTo>
                <a:close/>
              </a:path>
              <a:path w="6898005" h="101600">
                <a:moveTo>
                  <a:pt x="4639732" y="33867"/>
                </a:moveTo>
                <a:lnTo>
                  <a:pt x="4605865" y="33867"/>
                </a:lnTo>
                <a:lnTo>
                  <a:pt x="4605865" y="67734"/>
                </a:lnTo>
                <a:lnTo>
                  <a:pt x="4639732" y="67734"/>
                </a:lnTo>
                <a:lnTo>
                  <a:pt x="4639732" y="33867"/>
                </a:lnTo>
                <a:close/>
              </a:path>
              <a:path w="6898005" h="101600">
                <a:moveTo>
                  <a:pt x="4707465" y="33867"/>
                </a:moveTo>
                <a:lnTo>
                  <a:pt x="4673600" y="33867"/>
                </a:lnTo>
                <a:lnTo>
                  <a:pt x="4673600" y="67734"/>
                </a:lnTo>
                <a:lnTo>
                  <a:pt x="4707465" y="67734"/>
                </a:lnTo>
                <a:lnTo>
                  <a:pt x="4707465" y="33867"/>
                </a:lnTo>
                <a:close/>
              </a:path>
              <a:path w="6898005" h="101600">
                <a:moveTo>
                  <a:pt x="4775200" y="33867"/>
                </a:moveTo>
                <a:lnTo>
                  <a:pt x="4741332" y="33867"/>
                </a:lnTo>
                <a:lnTo>
                  <a:pt x="4741332" y="67734"/>
                </a:lnTo>
                <a:lnTo>
                  <a:pt x="4775200" y="67734"/>
                </a:lnTo>
                <a:lnTo>
                  <a:pt x="4775200" y="33867"/>
                </a:lnTo>
                <a:close/>
              </a:path>
              <a:path w="6898005" h="101600">
                <a:moveTo>
                  <a:pt x="4842932" y="33867"/>
                </a:moveTo>
                <a:lnTo>
                  <a:pt x="4809065" y="33867"/>
                </a:lnTo>
                <a:lnTo>
                  <a:pt x="4809065" y="67734"/>
                </a:lnTo>
                <a:lnTo>
                  <a:pt x="4842932" y="67734"/>
                </a:lnTo>
                <a:lnTo>
                  <a:pt x="4842932" y="33867"/>
                </a:lnTo>
                <a:close/>
              </a:path>
              <a:path w="6898005" h="101600">
                <a:moveTo>
                  <a:pt x="4910665" y="33867"/>
                </a:moveTo>
                <a:lnTo>
                  <a:pt x="4876800" y="33867"/>
                </a:lnTo>
                <a:lnTo>
                  <a:pt x="4876800" y="67734"/>
                </a:lnTo>
                <a:lnTo>
                  <a:pt x="4910665" y="67734"/>
                </a:lnTo>
                <a:lnTo>
                  <a:pt x="4910665" y="33867"/>
                </a:lnTo>
                <a:close/>
              </a:path>
              <a:path w="6898005" h="101600">
                <a:moveTo>
                  <a:pt x="4978400" y="33867"/>
                </a:moveTo>
                <a:lnTo>
                  <a:pt x="4944532" y="33867"/>
                </a:lnTo>
                <a:lnTo>
                  <a:pt x="4944532" y="67734"/>
                </a:lnTo>
                <a:lnTo>
                  <a:pt x="4978400" y="67734"/>
                </a:lnTo>
                <a:lnTo>
                  <a:pt x="4978400" y="33867"/>
                </a:lnTo>
                <a:close/>
              </a:path>
              <a:path w="6898005" h="101600">
                <a:moveTo>
                  <a:pt x="5046132" y="33867"/>
                </a:moveTo>
                <a:lnTo>
                  <a:pt x="5012265" y="33867"/>
                </a:lnTo>
                <a:lnTo>
                  <a:pt x="5012265" y="67734"/>
                </a:lnTo>
                <a:lnTo>
                  <a:pt x="5046132" y="67734"/>
                </a:lnTo>
                <a:lnTo>
                  <a:pt x="5046132" y="33867"/>
                </a:lnTo>
                <a:close/>
              </a:path>
              <a:path w="6898005" h="101600">
                <a:moveTo>
                  <a:pt x="5113865" y="33867"/>
                </a:moveTo>
                <a:lnTo>
                  <a:pt x="5080000" y="33867"/>
                </a:lnTo>
                <a:lnTo>
                  <a:pt x="5080000" y="67734"/>
                </a:lnTo>
                <a:lnTo>
                  <a:pt x="5113865" y="67734"/>
                </a:lnTo>
                <a:lnTo>
                  <a:pt x="5113865" y="33867"/>
                </a:lnTo>
                <a:close/>
              </a:path>
              <a:path w="6898005" h="101600">
                <a:moveTo>
                  <a:pt x="5181600" y="33867"/>
                </a:moveTo>
                <a:lnTo>
                  <a:pt x="5147732" y="33867"/>
                </a:lnTo>
                <a:lnTo>
                  <a:pt x="5147732" y="67734"/>
                </a:lnTo>
                <a:lnTo>
                  <a:pt x="5181600" y="67734"/>
                </a:lnTo>
                <a:lnTo>
                  <a:pt x="5181600" y="33867"/>
                </a:lnTo>
                <a:close/>
              </a:path>
              <a:path w="6898005" h="101600">
                <a:moveTo>
                  <a:pt x="5249332" y="33867"/>
                </a:moveTo>
                <a:lnTo>
                  <a:pt x="5215465" y="33867"/>
                </a:lnTo>
                <a:lnTo>
                  <a:pt x="5215465" y="67734"/>
                </a:lnTo>
                <a:lnTo>
                  <a:pt x="5249332" y="67734"/>
                </a:lnTo>
                <a:lnTo>
                  <a:pt x="5249332" y="33867"/>
                </a:lnTo>
                <a:close/>
              </a:path>
              <a:path w="6898005" h="101600">
                <a:moveTo>
                  <a:pt x="5317065" y="33867"/>
                </a:moveTo>
                <a:lnTo>
                  <a:pt x="5283200" y="33867"/>
                </a:lnTo>
                <a:lnTo>
                  <a:pt x="5283200" y="67734"/>
                </a:lnTo>
                <a:lnTo>
                  <a:pt x="5317065" y="67734"/>
                </a:lnTo>
                <a:lnTo>
                  <a:pt x="5317065" y="33867"/>
                </a:lnTo>
                <a:close/>
              </a:path>
              <a:path w="6898005" h="101600">
                <a:moveTo>
                  <a:pt x="5384800" y="33867"/>
                </a:moveTo>
                <a:lnTo>
                  <a:pt x="5350932" y="33867"/>
                </a:lnTo>
                <a:lnTo>
                  <a:pt x="5350932" y="67734"/>
                </a:lnTo>
                <a:lnTo>
                  <a:pt x="5384800" y="67734"/>
                </a:lnTo>
                <a:lnTo>
                  <a:pt x="5384800" y="33867"/>
                </a:lnTo>
                <a:close/>
              </a:path>
              <a:path w="6898005" h="101600">
                <a:moveTo>
                  <a:pt x="5452532" y="33867"/>
                </a:moveTo>
                <a:lnTo>
                  <a:pt x="5418665" y="33867"/>
                </a:lnTo>
                <a:lnTo>
                  <a:pt x="5418665" y="67734"/>
                </a:lnTo>
                <a:lnTo>
                  <a:pt x="5452532" y="67734"/>
                </a:lnTo>
                <a:lnTo>
                  <a:pt x="5452532" y="33867"/>
                </a:lnTo>
                <a:close/>
              </a:path>
              <a:path w="6898005" h="101600">
                <a:moveTo>
                  <a:pt x="5520265" y="33867"/>
                </a:moveTo>
                <a:lnTo>
                  <a:pt x="5486400" y="33867"/>
                </a:lnTo>
                <a:lnTo>
                  <a:pt x="5486400" y="67734"/>
                </a:lnTo>
                <a:lnTo>
                  <a:pt x="5520265" y="67734"/>
                </a:lnTo>
                <a:lnTo>
                  <a:pt x="5520265" y="33867"/>
                </a:lnTo>
                <a:close/>
              </a:path>
              <a:path w="6898005" h="101600">
                <a:moveTo>
                  <a:pt x="5588000" y="33867"/>
                </a:moveTo>
                <a:lnTo>
                  <a:pt x="5554132" y="33867"/>
                </a:lnTo>
                <a:lnTo>
                  <a:pt x="5554132" y="67734"/>
                </a:lnTo>
                <a:lnTo>
                  <a:pt x="5588000" y="67734"/>
                </a:lnTo>
                <a:lnTo>
                  <a:pt x="5588000" y="33867"/>
                </a:lnTo>
                <a:close/>
              </a:path>
              <a:path w="6898005" h="101600">
                <a:moveTo>
                  <a:pt x="5655732" y="33867"/>
                </a:moveTo>
                <a:lnTo>
                  <a:pt x="5621865" y="33867"/>
                </a:lnTo>
                <a:lnTo>
                  <a:pt x="5621865" y="67734"/>
                </a:lnTo>
                <a:lnTo>
                  <a:pt x="5655732" y="67734"/>
                </a:lnTo>
                <a:lnTo>
                  <a:pt x="5655732" y="33867"/>
                </a:lnTo>
                <a:close/>
              </a:path>
              <a:path w="6898005" h="101600">
                <a:moveTo>
                  <a:pt x="5723465" y="33867"/>
                </a:moveTo>
                <a:lnTo>
                  <a:pt x="5689600" y="33867"/>
                </a:lnTo>
                <a:lnTo>
                  <a:pt x="5689600" y="67734"/>
                </a:lnTo>
                <a:lnTo>
                  <a:pt x="5723465" y="67734"/>
                </a:lnTo>
                <a:lnTo>
                  <a:pt x="5723465" y="33867"/>
                </a:lnTo>
                <a:close/>
              </a:path>
              <a:path w="6898005" h="101600">
                <a:moveTo>
                  <a:pt x="5791200" y="33867"/>
                </a:moveTo>
                <a:lnTo>
                  <a:pt x="5757332" y="33867"/>
                </a:lnTo>
                <a:lnTo>
                  <a:pt x="5757332" y="67734"/>
                </a:lnTo>
                <a:lnTo>
                  <a:pt x="5791200" y="67734"/>
                </a:lnTo>
                <a:lnTo>
                  <a:pt x="5791200" y="33867"/>
                </a:lnTo>
                <a:close/>
              </a:path>
              <a:path w="6898005" h="101600">
                <a:moveTo>
                  <a:pt x="5858932" y="33867"/>
                </a:moveTo>
                <a:lnTo>
                  <a:pt x="5825065" y="33867"/>
                </a:lnTo>
                <a:lnTo>
                  <a:pt x="5825065" y="67734"/>
                </a:lnTo>
                <a:lnTo>
                  <a:pt x="5858932" y="67734"/>
                </a:lnTo>
                <a:lnTo>
                  <a:pt x="5858932" y="33867"/>
                </a:lnTo>
                <a:close/>
              </a:path>
              <a:path w="6898005" h="101600">
                <a:moveTo>
                  <a:pt x="5926665" y="33867"/>
                </a:moveTo>
                <a:lnTo>
                  <a:pt x="5892800" y="33867"/>
                </a:lnTo>
                <a:lnTo>
                  <a:pt x="5892800" y="67734"/>
                </a:lnTo>
                <a:lnTo>
                  <a:pt x="5926665" y="67734"/>
                </a:lnTo>
                <a:lnTo>
                  <a:pt x="5926665" y="33867"/>
                </a:lnTo>
                <a:close/>
              </a:path>
              <a:path w="6898005" h="101600">
                <a:moveTo>
                  <a:pt x="5994400" y="33867"/>
                </a:moveTo>
                <a:lnTo>
                  <a:pt x="5960532" y="33867"/>
                </a:lnTo>
                <a:lnTo>
                  <a:pt x="5960532" y="67734"/>
                </a:lnTo>
                <a:lnTo>
                  <a:pt x="5994400" y="67734"/>
                </a:lnTo>
                <a:lnTo>
                  <a:pt x="5994400" y="33867"/>
                </a:lnTo>
                <a:close/>
              </a:path>
              <a:path w="6898005" h="101600">
                <a:moveTo>
                  <a:pt x="6062132" y="33867"/>
                </a:moveTo>
                <a:lnTo>
                  <a:pt x="6028265" y="33867"/>
                </a:lnTo>
                <a:lnTo>
                  <a:pt x="6028265" y="67734"/>
                </a:lnTo>
                <a:lnTo>
                  <a:pt x="6062132" y="67734"/>
                </a:lnTo>
                <a:lnTo>
                  <a:pt x="6062132" y="33867"/>
                </a:lnTo>
                <a:close/>
              </a:path>
              <a:path w="6898005" h="101600">
                <a:moveTo>
                  <a:pt x="6129865" y="33867"/>
                </a:moveTo>
                <a:lnTo>
                  <a:pt x="6096000" y="33867"/>
                </a:lnTo>
                <a:lnTo>
                  <a:pt x="6096000" y="67734"/>
                </a:lnTo>
                <a:lnTo>
                  <a:pt x="6129865" y="67734"/>
                </a:lnTo>
                <a:lnTo>
                  <a:pt x="6129865" y="33867"/>
                </a:lnTo>
                <a:close/>
              </a:path>
              <a:path w="6898005" h="101600">
                <a:moveTo>
                  <a:pt x="6197600" y="33867"/>
                </a:moveTo>
                <a:lnTo>
                  <a:pt x="6163732" y="33867"/>
                </a:lnTo>
                <a:lnTo>
                  <a:pt x="6163732" y="67734"/>
                </a:lnTo>
                <a:lnTo>
                  <a:pt x="6197600" y="67734"/>
                </a:lnTo>
                <a:lnTo>
                  <a:pt x="6197600" y="33867"/>
                </a:lnTo>
                <a:close/>
              </a:path>
              <a:path w="6898005" h="101600">
                <a:moveTo>
                  <a:pt x="6265332" y="33867"/>
                </a:moveTo>
                <a:lnTo>
                  <a:pt x="6231465" y="33867"/>
                </a:lnTo>
                <a:lnTo>
                  <a:pt x="6231465" y="67734"/>
                </a:lnTo>
                <a:lnTo>
                  <a:pt x="6265332" y="67734"/>
                </a:lnTo>
                <a:lnTo>
                  <a:pt x="6265332" y="33867"/>
                </a:lnTo>
                <a:close/>
              </a:path>
              <a:path w="6898005" h="101600">
                <a:moveTo>
                  <a:pt x="6333065" y="33867"/>
                </a:moveTo>
                <a:lnTo>
                  <a:pt x="6299200" y="33867"/>
                </a:lnTo>
                <a:lnTo>
                  <a:pt x="6299200" y="67734"/>
                </a:lnTo>
                <a:lnTo>
                  <a:pt x="6333065" y="67734"/>
                </a:lnTo>
                <a:lnTo>
                  <a:pt x="6333065" y="33867"/>
                </a:lnTo>
                <a:close/>
              </a:path>
              <a:path w="6898005" h="101600">
                <a:moveTo>
                  <a:pt x="6400800" y="33867"/>
                </a:moveTo>
                <a:lnTo>
                  <a:pt x="6366932" y="33867"/>
                </a:lnTo>
                <a:lnTo>
                  <a:pt x="6366932" y="67734"/>
                </a:lnTo>
                <a:lnTo>
                  <a:pt x="6400800" y="67734"/>
                </a:lnTo>
                <a:lnTo>
                  <a:pt x="6400800" y="33867"/>
                </a:lnTo>
                <a:close/>
              </a:path>
              <a:path w="6898005" h="101600">
                <a:moveTo>
                  <a:pt x="6468532" y="33867"/>
                </a:moveTo>
                <a:lnTo>
                  <a:pt x="6434665" y="33867"/>
                </a:lnTo>
                <a:lnTo>
                  <a:pt x="6434665" y="67734"/>
                </a:lnTo>
                <a:lnTo>
                  <a:pt x="6468532" y="67734"/>
                </a:lnTo>
                <a:lnTo>
                  <a:pt x="6468532" y="33867"/>
                </a:lnTo>
                <a:close/>
              </a:path>
              <a:path w="6898005" h="101600">
                <a:moveTo>
                  <a:pt x="6536265" y="33867"/>
                </a:moveTo>
                <a:lnTo>
                  <a:pt x="6502400" y="33867"/>
                </a:lnTo>
                <a:lnTo>
                  <a:pt x="6502400" y="67734"/>
                </a:lnTo>
                <a:lnTo>
                  <a:pt x="6536265" y="67734"/>
                </a:lnTo>
                <a:lnTo>
                  <a:pt x="6536265" y="33867"/>
                </a:lnTo>
                <a:close/>
              </a:path>
              <a:path w="6898005" h="101600">
                <a:moveTo>
                  <a:pt x="6604000" y="33867"/>
                </a:moveTo>
                <a:lnTo>
                  <a:pt x="6570132" y="33867"/>
                </a:lnTo>
                <a:lnTo>
                  <a:pt x="6570132" y="67734"/>
                </a:lnTo>
                <a:lnTo>
                  <a:pt x="6604000" y="67734"/>
                </a:lnTo>
                <a:lnTo>
                  <a:pt x="6604000" y="33867"/>
                </a:lnTo>
                <a:close/>
              </a:path>
              <a:path w="6898005" h="101600">
                <a:moveTo>
                  <a:pt x="6671732" y="33867"/>
                </a:moveTo>
                <a:lnTo>
                  <a:pt x="6637865" y="33867"/>
                </a:lnTo>
                <a:lnTo>
                  <a:pt x="6637865" y="67734"/>
                </a:lnTo>
                <a:lnTo>
                  <a:pt x="6671732" y="67734"/>
                </a:lnTo>
                <a:lnTo>
                  <a:pt x="6671732" y="33867"/>
                </a:lnTo>
                <a:close/>
              </a:path>
              <a:path w="6898005" h="101600">
                <a:moveTo>
                  <a:pt x="6739465" y="33867"/>
                </a:moveTo>
                <a:lnTo>
                  <a:pt x="6705600" y="33867"/>
                </a:lnTo>
                <a:lnTo>
                  <a:pt x="6705600" y="67734"/>
                </a:lnTo>
                <a:lnTo>
                  <a:pt x="6739465" y="67734"/>
                </a:lnTo>
                <a:lnTo>
                  <a:pt x="6739465" y="33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433059" y="3964940"/>
            <a:ext cx="44958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可持续数据发展⽣态模型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93727" y="3982720"/>
            <a:ext cx="806450" cy="906780"/>
          </a:xfrm>
          <a:custGeom>
            <a:rect l="l" t="t" r="r" b="b"/>
            <a:pathLst>
              <a:path w="806450" h="906778">
                <a:moveTo>
                  <a:pt x="0" y="906779"/>
                </a:moveTo>
                <a:lnTo>
                  <a:pt x="806026" y="906779"/>
                </a:lnTo>
                <a:lnTo>
                  <a:pt x="806026" y="0"/>
                </a:lnTo>
                <a:lnTo>
                  <a:pt x="0" y="0"/>
                </a:lnTo>
                <a:lnTo>
                  <a:pt x="0" y="90677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231640" y="420370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⼆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50877" y="4084742"/>
            <a:ext cx="867410" cy="941069"/>
          </a:xfrm>
          <a:custGeom>
            <a:rect l="l" t="t" r="r" b="b"/>
            <a:pathLst>
              <a:path w="867410" h="941069">
                <a:moveTo>
                  <a:pt x="0" y="940647"/>
                </a:moveTo>
                <a:lnTo>
                  <a:pt x="866985" y="940647"/>
                </a:lnTo>
                <a:lnTo>
                  <a:pt x="866985" y="0"/>
                </a:lnTo>
                <a:lnTo>
                  <a:pt x="866985" y="940647"/>
                </a:lnTo>
                <a:lnTo>
                  <a:pt x="0" y="940647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42409" y="4076277"/>
            <a:ext cx="883919" cy="957580"/>
          </a:xfrm>
          <a:custGeom>
            <a:rect l="l" t="t" r="r" b="b"/>
            <a:pathLst>
              <a:path w="883919" h="957578">
                <a:moveTo>
                  <a:pt x="866987" y="940645"/>
                </a:moveTo>
                <a:lnTo>
                  <a:pt x="3790" y="940645"/>
                </a:lnTo>
                <a:lnTo>
                  <a:pt x="0" y="944436"/>
                </a:lnTo>
                <a:lnTo>
                  <a:pt x="0" y="953789"/>
                </a:lnTo>
                <a:lnTo>
                  <a:pt x="3790" y="957579"/>
                </a:lnTo>
                <a:lnTo>
                  <a:pt x="880129" y="957579"/>
                </a:lnTo>
                <a:lnTo>
                  <a:pt x="883919" y="953789"/>
                </a:lnTo>
                <a:lnTo>
                  <a:pt x="883919" y="949112"/>
                </a:lnTo>
                <a:lnTo>
                  <a:pt x="866987" y="949112"/>
                </a:lnTo>
                <a:lnTo>
                  <a:pt x="866987" y="940645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7" y="3789"/>
                </a:lnTo>
                <a:lnTo>
                  <a:pt x="866987" y="949112"/>
                </a:lnTo>
                <a:lnTo>
                  <a:pt x="875452" y="949112"/>
                </a:lnTo>
                <a:lnTo>
                  <a:pt x="875452" y="940645"/>
                </a:lnTo>
                <a:lnTo>
                  <a:pt x="883919" y="940645"/>
                </a:lnTo>
                <a:lnTo>
                  <a:pt x="883919" y="3789"/>
                </a:lnTo>
                <a:lnTo>
                  <a:pt x="880129" y="0"/>
                </a:lnTo>
                <a:close/>
              </a:path>
              <a:path w="883919" h="957578">
                <a:moveTo>
                  <a:pt x="883919" y="940645"/>
                </a:moveTo>
                <a:lnTo>
                  <a:pt x="875452" y="940645"/>
                </a:lnTo>
                <a:lnTo>
                  <a:pt x="875452" y="949112"/>
                </a:lnTo>
                <a:lnTo>
                  <a:pt x="883919" y="949112"/>
                </a:lnTo>
                <a:lnTo>
                  <a:pt x="883919" y="940645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79152" y="6147647"/>
            <a:ext cx="6898005" cy="101600"/>
          </a:xfrm>
          <a:custGeom>
            <a:rect l="l" t="t" r="r" b="b"/>
            <a:pathLst>
              <a:path w="6898005" h="101600">
                <a:moveTo>
                  <a:pt x="6846994" y="0"/>
                </a:moveTo>
                <a:lnTo>
                  <a:pt x="6827220" y="3992"/>
                </a:lnTo>
                <a:lnTo>
                  <a:pt x="6811072" y="14878"/>
                </a:lnTo>
                <a:lnTo>
                  <a:pt x="6800186" y="31026"/>
                </a:lnTo>
                <a:lnTo>
                  <a:pt x="6796194" y="50800"/>
                </a:lnTo>
                <a:lnTo>
                  <a:pt x="6800186" y="70573"/>
                </a:lnTo>
                <a:lnTo>
                  <a:pt x="6811072" y="86720"/>
                </a:lnTo>
                <a:lnTo>
                  <a:pt x="6827220" y="97607"/>
                </a:lnTo>
                <a:lnTo>
                  <a:pt x="6846994" y="101600"/>
                </a:lnTo>
                <a:lnTo>
                  <a:pt x="6866767" y="97607"/>
                </a:lnTo>
                <a:lnTo>
                  <a:pt x="6882915" y="86720"/>
                </a:lnTo>
                <a:lnTo>
                  <a:pt x="6893801" y="70573"/>
                </a:lnTo>
                <a:lnTo>
                  <a:pt x="6894375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5" y="33865"/>
                </a:lnTo>
                <a:lnTo>
                  <a:pt x="6893801" y="31026"/>
                </a:lnTo>
                <a:lnTo>
                  <a:pt x="6882915" y="14878"/>
                </a:lnTo>
                <a:lnTo>
                  <a:pt x="6866767" y="3992"/>
                </a:lnTo>
                <a:lnTo>
                  <a:pt x="6846994" y="0"/>
                </a:lnTo>
                <a:close/>
              </a:path>
              <a:path w="6898005" h="101600">
                <a:moveTo>
                  <a:pt x="6799612" y="33865"/>
                </a:moveTo>
                <a:lnTo>
                  <a:pt x="6773334" y="33865"/>
                </a:lnTo>
                <a:lnTo>
                  <a:pt x="6773334" y="67732"/>
                </a:lnTo>
                <a:lnTo>
                  <a:pt x="6799612" y="67732"/>
                </a:lnTo>
                <a:lnTo>
                  <a:pt x="6796194" y="50800"/>
                </a:lnTo>
                <a:lnTo>
                  <a:pt x="6799612" y="33865"/>
                </a:lnTo>
                <a:close/>
              </a:path>
              <a:path w="6898005" h="101600">
                <a:moveTo>
                  <a:pt x="6841067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7" y="67732"/>
                </a:lnTo>
                <a:lnTo>
                  <a:pt x="6841067" y="33865"/>
                </a:lnTo>
                <a:close/>
              </a:path>
              <a:path w="6898005" h="101600">
                <a:moveTo>
                  <a:pt x="6846994" y="33865"/>
                </a:moveTo>
                <a:lnTo>
                  <a:pt x="6841067" y="33865"/>
                </a:lnTo>
                <a:lnTo>
                  <a:pt x="6841067" y="67732"/>
                </a:lnTo>
                <a:lnTo>
                  <a:pt x="6846994" y="67732"/>
                </a:lnTo>
                <a:lnTo>
                  <a:pt x="6846994" y="33865"/>
                </a:lnTo>
                <a:close/>
              </a:path>
              <a:path w="6898005" h="101600">
                <a:moveTo>
                  <a:pt x="6894375" y="33865"/>
                </a:moveTo>
                <a:lnTo>
                  <a:pt x="6846994" y="33865"/>
                </a:lnTo>
                <a:lnTo>
                  <a:pt x="6846994" y="67732"/>
                </a:lnTo>
                <a:lnTo>
                  <a:pt x="6894375" y="67732"/>
                </a:lnTo>
                <a:lnTo>
                  <a:pt x="6897794" y="50800"/>
                </a:lnTo>
                <a:lnTo>
                  <a:pt x="6894375" y="33865"/>
                </a:lnTo>
                <a:close/>
              </a:path>
              <a:path w="6898005" h="101600">
                <a:moveTo>
                  <a:pt x="33867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7" y="67732"/>
                </a:lnTo>
                <a:lnTo>
                  <a:pt x="33867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4" y="33865"/>
                </a:lnTo>
                <a:lnTo>
                  <a:pt x="67734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4" y="33865"/>
                </a:moveTo>
                <a:lnTo>
                  <a:pt x="135467" y="33865"/>
                </a:lnTo>
                <a:lnTo>
                  <a:pt x="135467" y="67732"/>
                </a:lnTo>
                <a:lnTo>
                  <a:pt x="169334" y="67732"/>
                </a:lnTo>
                <a:lnTo>
                  <a:pt x="169334" y="33865"/>
                </a:lnTo>
                <a:close/>
              </a:path>
              <a:path w="6898005" h="101600">
                <a:moveTo>
                  <a:pt x="237067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7" y="67732"/>
                </a:lnTo>
                <a:lnTo>
                  <a:pt x="237067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4" y="33865"/>
                </a:lnTo>
                <a:lnTo>
                  <a:pt x="270934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4" y="33865"/>
                </a:moveTo>
                <a:lnTo>
                  <a:pt x="338667" y="33865"/>
                </a:lnTo>
                <a:lnTo>
                  <a:pt x="338667" y="67732"/>
                </a:lnTo>
                <a:lnTo>
                  <a:pt x="372534" y="67732"/>
                </a:lnTo>
                <a:lnTo>
                  <a:pt x="372534" y="33865"/>
                </a:lnTo>
                <a:close/>
              </a:path>
              <a:path w="6898005" h="101600">
                <a:moveTo>
                  <a:pt x="440267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7" y="67732"/>
                </a:lnTo>
                <a:lnTo>
                  <a:pt x="440267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4" y="33865"/>
                </a:lnTo>
                <a:lnTo>
                  <a:pt x="474134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4" y="33865"/>
                </a:moveTo>
                <a:lnTo>
                  <a:pt x="541867" y="33865"/>
                </a:lnTo>
                <a:lnTo>
                  <a:pt x="541867" y="67732"/>
                </a:lnTo>
                <a:lnTo>
                  <a:pt x="575734" y="67732"/>
                </a:lnTo>
                <a:lnTo>
                  <a:pt x="575734" y="33865"/>
                </a:lnTo>
                <a:close/>
              </a:path>
              <a:path w="6898005" h="101600">
                <a:moveTo>
                  <a:pt x="643467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7" y="67732"/>
                </a:lnTo>
                <a:lnTo>
                  <a:pt x="643467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4" y="33865"/>
                </a:lnTo>
                <a:lnTo>
                  <a:pt x="677334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4" y="33865"/>
                </a:moveTo>
                <a:lnTo>
                  <a:pt x="745067" y="33865"/>
                </a:lnTo>
                <a:lnTo>
                  <a:pt x="745067" y="67732"/>
                </a:lnTo>
                <a:lnTo>
                  <a:pt x="778934" y="67732"/>
                </a:lnTo>
                <a:lnTo>
                  <a:pt x="778934" y="33865"/>
                </a:lnTo>
                <a:close/>
              </a:path>
              <a:path w="6898005" h="101600">
                <a:moveTo>
                  <a:pt x="846667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7" y="67732"/>
                </a:lnTo>
                <a:lnTo>
                  <a:pt x="846667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4" y="33865"/>
                </a:lnTo>
                <a:lnTo>
                  <a:pt x="880534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4" y="33865"/>
                </a:moveTo>
                <a:lnTo>
                  <a:pt x="948267" y="33865"/>
                </a:lnTo>
                <a:lnTo>
                  <a:pt x="948267" y="67732"/>
                </a:lnTo>
                <a:lnTo>
                  <a:pt x="982134" y="67732"/>
                </a:lnTo>
                <a:lnTo>
                  <a:pt x="982134" y="33865"/>
                </a:lnTo>
                <a:close/>
              </a:path>
              <a:path w="6898005" h="101600">
                <a:moveTo>
                  <a:pt x="1049867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7" y="67732"/>
                </a:lnTo>
                <a:lnTo>
                  <a:pt x="1049867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4" y="33865"/>
                </a:lnTo>
                <a:lnTo>
                  <a:pt x="1083734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4" y="33865"/>
                </a:moveTo>
                <a:lnTo>
                  <a:pt x="1151467" y="33865"/>
                </a:lnTo>
                <a:lnTo>
                  <a:pt x="1151467" y="67732"/>
                </a:lnTo>
                <a:lnTo>
                  <a:pt x="1185334" y="67732"/>
                </a:lnTo>
                <a:lnTo>
                  <a:pt x="1185334" y="33865"/>
                </a:lnTo>
                <a:close/>
              </a:path>
              <a:path w="6898005" h="101600">
                <a:moveTo>
                  <a:pt x="1253067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7" y="67732"/>
                </a:lnTo>
                <a:lnTo>
                  <a:pt x="1253067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4" y="33865"/>
                </a:lnTo>
                <a:lnTo>
                  <a:pt x="1286934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4" y="33865"/>
                </a:moveTo>
                <a:lnTo>
                  <a:pt x="1354667" y="33865"/>
                </a:lnTo>
                <a:lnTo>
                  <a:pt x="1354667" y="67732"/>
                </a:lnTo>
                <a:lnTo>
                  <a:pt x="1388534" y="67732"/>
                </a:lnTo>
                <a:lnTo>
                  <a:pt x="1388534" y="33865"/>
                </a:lnTo>
                <a:close/>
              </a:path>
              <a:path w="6898005" h="101600">
                <a:moveTo>
                  <a:pt x="1456267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7" y="67732"/>
                </a:lnTo>
                <a:lnTo>
                  <a:pt x="1456267" y="33865"/>
                </a:lnTo>
                <a:close/>
              </a:path>
              <a:path w="6898005" h="101600">
                <a:moveTo>
                  <a:pt x="1524000" y="33865"/>
                </a:moveTo>
                <a:lnTo>
                  <a:pt x="1490134" y="33865"/>
                </a:lnTo>
                <a:lnTo>
                  <a:pt x="1490134" y="67732"/>
                </a:lnTo>
                <a:lnTo>
                  <a:pt x="1524000" y="67732"/>
                </a:lnTo>
                <a:lnTo>
                  <a:pt x="1524000" y="33865"/>
                </a:lnTo>
                <a:close/>
              </a:path>
              <a:path w="6898005" h="101600">
                <a:moveTo>
                  <a:pt x="1591734" y="33865"/>
                </a:moveTo>
                <a:lnTo>
                  <a:pt x="1557867" y="33865"/>
                </a:lnTo>
                <a:lnTo>
                  <a:pt x="1557867" y="67732"/>
                </a:lnTo>
                <a:lnTo>
                  <a:pt x="1591734" y="67732"/>
                </a:lnTo>
                <a:lnTo>
                  <a:pt x="1591734" y="33865"/>
                </a:lnTo>
                <a:close/>
              </a:path>
              <a:path w="6898005" h="101600">
                <a:moveTo>
                  <a:pt x="1659467" y="33865"/>
                </a:moveTo>
                <a:lnTo>
                  <a:pt x="1625600" y="33865"/>
                </a:lnTo>
                <a:lnTo>
                  <a:pt x="1625600" y="67732"/>
                </a:lnTo>
                <a:lnTo>
                  <a:pt x="1659467" y="67732"/>
                </a:lnTo>
                <a:lnTo>
                  <a:pt x="1659467" y="33865"/>
                </a:lnTo>
                <a:close/>
              </a:path>
              <a:path w="6898005" h="101600">
                <a:moveTo>
                  <a:pt x="1727200" y="33865"/>
                </a:moveTo>
                <a:lnTo>
                  <a:pt x="1693334" y="33865"/>
                </a:lnTo>
                <a:lnTo>
                  <a:pt x="1693334" y="67732"/>
                </a:lnTo>
                <a:lnTo>
                  <a:pt x="1727200" y="67732"/>
                </a:lnTo>
                <a:lnTo>
                  <a:pt x="1727200" y="33865"/>
                </a:lnTo>
                <a:close/>
              </a:path>
              <a:path w="6898005" h="101600">
                <a:moveTo>
                  <a:pt x="1794934" y="33865"/>
                </a:moveTo>
                <a:lnTo>
                  <a:pt x="1761067" y="33865"/>
                </a:lnTo>
                <a:lnTo>
                  <a:pt x="1761067" y="67732"/>
                </a:lnTo>
                <a:lnTo>
                  <a:pt x="1794934" y="67732"/>
                </a:lnTo>
                <a:lnTo>
                  <a:pt x="1794934" y="33865"/>
                </a:lnTo>
                <a:close/>
              </a:path>
              <a:path w="6898005" h="101600">
                <a:moveTo>
                  <a:pt x="1862667" y="33865"/>
                </a:moveTo>
                <a:lnTo>
                  <a:pt x="1828800" y="33865"/>
                </a:lnTo>
                <a:lnTo>
                  <a:pt x="1828800" y="67732"/>
                </a:lnTo>
                <a:lnTo>
                  <a:pt x="1862667" y="67732"/>
                </a:lnTo>
                <a:lnTo>
                  <a:pt x="1862667" y="33865"/>
                </a:lnTo>
                <a:close/>
              </a:path>
              <a:path w="6898005" h="101600">
                <a:moveTo>
                  <a:pt x="1930400" y="33865"/>
                </a:moveTo>
                <a:lnTo>
                  <a:pt x="1896534" y="33865"/>
                </a:lnTo>
                <a:lnTo>
                  <a:pt x="1896534" y="67732"/>
                </a:lnTo>
                <a:lnTo>
                  <a:pt x="1930400" y="67732"/>
                </a:lnTo>
                <a:lnTo>
                  <a:pt x="1930400" y="33865"/>
                </a:lnTo>
                <a:close/>
              </a:path>
              <a:path w="6898005" h="101600">
                <a:moveTo>
                  <a:pt x="1998134" y="33865"/>
                </a:moveTo>
                <a:lnTo>
                  <a:pt x="1964267" y="33865"/>
                </a:lnTo>
                <a:lnTo>
                  <a:pt x="1964267" y="67732"/>
                </a:lnTo>
                <a:lnTo>
                  <a:pt x="1998134" y="67732"/>
                </a:lnTo>
                <a:lnTo>
                  <a:pt x="1998134" y="33865"/>
                </a:lnTo>
                <a:close/>
              </a:path>
              <a:path w="6898005" h="101600">
                <a:moveTo>
                  <a:pt x="2065867" y="33865"/>
                </a:moveTo>
                <a:lnTo>
                  <a:pt x="2032000" y="33865"/>
                </a:lnTo>
                <a:lnTo>
                  <a:pt x="2032000" y="67732"/>
                </a:lnTo>
                <a:lnTo>
                  <a:pt x="2065867" y="67732"/>
                </a:lnTo>
                <a:lnTo>
                  <a:pt x="2065867" y="33865"/>
                </a:lnTo>
                <a:close/>
              </a:path>
              <a:path w="6898005" h="101600">
                <a:moveTo>
                  <a:pt x="2133600" y="33865"/>
                </a:moveTo>
                <a:lnTo>
                  <a:pt x="2099734" y="33865"/>
                </a:lnTo>
                <a:lnTo>
                  <a:pt x="2099734" y="67732"/>
                </a:lnTo>
                <a:lnTo>
                  <a:pt x="2133600" y="67732"/>
                </a:lnTo>
                <a:lnTo>
                  <a:pt x="2133600" y="33865"/>
                </a:lnTo>
                <a:close/>
              </a:path>
              <a:path w="6898005" h="101600">
                <a:moveTo>
                  <a:pt x="2201334" y="33865"/>
                </a:moveTo>
                <a:lnTo>
                  <a:pt x="2167467" y="33865"/>
                </a:lnTo>
                <a:lnTo>
                  <a:pt x="2167467" y="67732"/>
                </a:lnTo>
                <a:lnTo>
                  <a:pt x="2201334" y="67732"/>
                </a:lnTo>
                <a:lnTo>
                  <a:pt x="2201334" y="33865"/>
                </a:lnTo>
                <a:close/>
              </a:path>
              <a:path w="6898005" h="101600">
                <a:moveTo>
                  <a:pt x="2269067" y="33865"/>
                </a:moveTo>
                <a:lnTo>
                  <a:pt x="2235200" y="33865"/>
                </a:lnTo>
                <a:lnTo>
                  <a:pt x="2235200" y="67732"/>
                </a:lnTo>
                <a:lnTo>
                  <a:pt x="2269067" y="67732"/>
                </a:lnTo>
                <a:lnTo>
                  <a:pt x="2269067" y="33865"/>
                </a:lnTo>
                <a:close/>
              </a:path>
              <a:path w="6898005" h="101600">
                <a:moveTo>
                  <a:pt x="2336800" y="33865"/>
                </a:moveTo>
                <a:lnTo>
                  <a:pt x="2302934" y="33865"/>
                </a:lnTo>
                <a:lnTo>
                  <a:pt x="2302934" y="67732"/>
                </a:lnTo>
                <a:lnTo>
                  <a:pt x="2336800" y="67732"/>
                </a:lnTo>
                <a:lnTo>
                  <a:pt x="2336800" y="33865"/>
                </a:lnTo>
                <a:close/>
              </a:path>
              <a:path w="6898005" h="101600">
                <a:moveTo>
                  <a:pt x="2404534" y="33865"/>
                </a:moveTo>
                <a:lnTo>
                  <a:pt x="2370667" y="33865"/>
                </a:lnTo>
                <a:lnTo>
                  <a:pt x="2370667" y="67732"/>
                </a:lnTo>
                <a:lnTo>
                  <a:pt x="2404534" y="67732"/>
                </a:lnTo>
                <a:lnTo>
                  <a:pt x="2404534" y="33865"/>
                </a:lnTo>
                <a:close/>
              </a:path>
              <a:path w="6898005" h="101600">
                <a:moveTo>
                  <a:pt x="2472267" y="33865"/>
                </a:moveTo>
                <a:lnTo>
                  <a:pt x="2438400" y="33865"/>
                </a:lnTo>
                <a:lnTo>
                  <a:pt x="2438400" y="67732"/>
                </a:lnTo>
                <a:lnTo>
                  <a:pt x="2472267" y="67732"/>
                </a:lnTo>
                <a:lnTo>
                  <a:pt x="2472267" y="33865"/>
                </a:lnTo>
                <a:close/>
              </a:path>
              <a:path w="6898005" h="101600">
                <a:moveTo>
                  <a:pt x="2540000" y="33865"/>
                </a:moveTo>
                <a:lnTo>
                  <a:pt x="2506134" y="33865"/>
                </a:lnTo>
                <a:lnTo>
                  <a:pt x="2506134" y="67732"/>
                </a:lnTo>
                <a:lnTo>
                  <a:pt x="2540000" y="67732"/>
                </a:lnTo>
                <a:lnTo>
                  <a:pt x="2540000" y="33865"/>
                </a:lnTo>
                <a:close/>
              </a:path>
              <a:path w="6898005" h="101600">
                <a:moveTo>
                  <a:pt x="2607734" y="33865"/>
                </a:moveTo>
                <a:lnTo>
                  <a:pt x="2573867" y="33865"/>
                </a:lnTo>
                <a:lnTo>
                  <a:pt x="2573867" y="67732"/>
                </a:lnTo>
                <a:lnTo>
                  <a:pt x="2607734" y="67732"/>
                </a:lnTo>
                <a:lnTo>
                  <a:pt x="2607734" y="33865"/>
                </a:lnTo>
                <a:close/>
              </a:path>
              <a:path w="6898005" h="101600">
                <a:moveTo>
                  <a:pt x="2675467" y="33865"/>
                </a:moveTo>
                <a:lnTo>
                  <a:pt x="2641600" y="33865"/>
                </a:lnTo>
                <a:lnTo>
                  <a:pt x="2641600" y="67732"/>
                </a:lnTo>
                <a:lnTo>
                  <a:pt x="2675467" y="67732"/>
                </a:lnTo>
                <a:lnTo>
                  <a:pt x="2675467" y="33865"/>
                </a:lnTo>
                <a:close/>
              </a:path>
              <a:path w="6898005" h="101600">
                <a:moveTo>
                  <a:pt x="2743200" y="33865"/>
                </a:moveTo>
                <a:lnTo>
                  <a:pt x="2709334" y="33865"/>
                </a:lnTo>
                <a:lnTo>
                  <a:pt x="2709334" y="67732"/>
                </a:lnTo>
                <a:lnTo>
                  <a:pt x="2743200" y="67732"/>
                </a:lnTo>
                <a:lnTo>
                  <a:pt x="2743200" y="33865"/>
                </a:lnTo>
                <a:close/>
              </a:path>
              <a:path w="6898005" h="101600">
                <a:moveTo>
                  <a:pt x="2810934" y="33865"/>
                </a:moveTo>
                <a:lnTo>
                  <a:pt x="2777067" y="33865"/>
                </a:lnTo>
                <a:lnTo>
                  <a:pt x="2777067" y="67732"/>
                </a:lnTo>
                <a:lnTo>
                  <a:pt x="2810934" y="67732"/>
                </a:lnTo>
                <a:lnTo>
                  <a:pt x="2810934" y="33865"/>
                </a:lnTo>
                <a:close/>
              </a:path>
              <a:path w="6898005" h="101600">
                <a:moveTo>
                  <a:pt x="2878667" y="33865"/>
                </a:moveTo>
                <a:lnTo>
                  <a:pt x="2844800" y="33865"/>
                </a:lnTo>
                <a:lnTo>
                  <a:pt x="2844800" y="67732"/>
                </a:lnTo>
                <a:lnTo>
                  <a:pt x="2878667" y="67732"/>
                </a:lnTo>
                <a:lnTo>
                  <a:pt x="2878667" y="33865"/>
                </a:lnTo>
                <a:close/>
              </a:path>
              <a:path w="6898005" h="101600">
                <a:moveTo>
                  <a:pt x="2946400" y="33865"/>
                </a:moveTo>
                <a:lnTo>
                  <a:pt x="2912534" y="33865"/>
                </a:lnTo>
                <a:lnTo>
                  <a:pt x="2912534" y="67732"/>
                </a:lnTo>
                <a:lnTo>
                  <a:pt x="2946400" y="67732"/>
                </a:lnTo>
                <a:lnTo>
                  <a:pt x="2946400" y="33865"/>
                </a:lnTo>
                <a:close/>
              </a:path>
              <a:path w="6898005" h="101600">
                <a:moveTo>
                  <a:pt x="3014134" y="33865"/>
                </a:moveTo>
                <a:lnTo>
                  <a:pt x="2980267" y="33865"/>
                </a:lnTo>
                <a:lnTo>
                  <a:pt x="2980267" y="67732"/>
                </a:lnTo>
                <a:lnTo>
                  <a:pt x="3014134" y="67732"/>
                </a:lnTo>
                <a:lnTo>
                  <a:pt x="3014134" y="33865"/>
                </a:lnTo>
                <a:close/>
              </a:path>
              <a:path w="6898005" h="101600">
                <a:moveTo>
                  <a:pt x="3081867" y="33865"/>
                </a:moveTo>
                <a:lnTo>
                  <a:pt x="3048000" y="33865"/>
                </a:lnTo>
                <a:lnTo>
                  <a:pt x="3048000" y="67732"/>
                </a:lnTo>
                <a:lnTo>
                  <a:pt x="3081867" y="67732"/>
                </a:lnTo>
                <a:lnTo>
                  <a:pt x="3081867" y="33865"/>
                </a:lnTo>
                <a:close/>
              </a:path>
              <a:path w="6898005" h="101600">
                <a:moveTo>
                  <a:pt x="3149600" y="33865"/>
                </a:moveTo>
                <a:lnTo>
                  <a:pt x="3115734" y="33865"/>
                </a:lnTo>
                <a:lnTo>
                  <a:pt x="3115734" y="67732"/>
                </a:lnTo>
                <a:lnTo>
                  <a:pt x="3149600" y="67732"/>
                </a:lnTo>
                <a:lnTo>
                  <a:pt x="3149600" y="33865"/>
                </a:lnTo>
                <a:close/>
              </a:path>
              <a:path w="6898005" h="101600">
                <a:moveTo>
                  <a:pt x="3217334" y="33865"/>
                </a:moveTo>
                <a:lnTo>
                  <a:pt x="3183467" y="33865"/>
                </a:lnTo>
                <a:lnTo>
                  <a:pt x="3183467" y="67732"/>
                </a:lnTo>
                <a:lnTo>
                  <a:pt x="3217334" y="67732"/>
                </a:lnTo>
                <a:lnTo>
                  <a:pt x="3217334" y="33865"/>
                </a:lnTo>
                <a:close/>
              </a:path>
              <a:path w="6898005" h="101600">
                <a:moveTo>
                  <a:pt x="3285067" y="33865"/>
                </a:moveTo>
                <a:lnTo>
                  <a:pt x="3251200" y="33865"/>
                </a:lnTo>
                <a:lnTo>
                  <a:pt x="3251200" y="67732"/>
                </a:lnTo>
                <a:lnTo>
                  <a:pt x="3285067" y="67732"/>
                </a:lnTo>
                <a:lnTo>
                  <a:pt x="3285067" y="33865"/>
                </a:lnTo>
                <a:close/>
              </a:path>
              <a:path w="6898005" h="101600">
                <a:moveTo>
                  <a:pt x="3352800" y="33865"/>
                </a:moveTo>
                <a:lnTo>
                  <a:pt x="3318934" y="33865"/>
                </a:lnTo>
                <a:lnTo>
                  <a:pt x="3318934" y="67732"/>
                </a:lnTo>
                <a:lnTo>
                  <a:pt x="3352800" y="67732"/>
                </a:lnTo>
                <a:lnTo>
                  <a:pt x="3352800" y="33865"/>
                </a:lnTo>
                <a:close/>
              </a:path>
              <a:path w="6898005" h="101600">
                <a:moveTo>
                  <a:pt x="3420534" y="33865"/>
                </a:moveTo>
                <a:lnTo>
                  <a:pt x="3386667" y="33865"/>
                </a:lnTo>
                <a:lnTo>
                  <a:pt x="3386667" y="67732"/>
                </a:lnTo>
                <a:lnTo>
                  <a:pt x="3420534" y="67732"/>
                </a:lnTo>
                <a:lnTo>
                  <a:pt x="3420534" y="33865"/>
                </a:lnTo>
                <a:close/>
              </a:path>
              <a:path w="6898005" h="101600">
                <a:moveTo>
                  <a:pt x="3488267" y="33865"/>
                </a:moveTo>
                <a:lnTo>
                  <a:pt x="3454400" y="33865"/>
                </a:lnTo>
                <a:lnTo>
                  <a:pt x="3454400" y="67732"/>
                </a:lnTo>
                <a:lnTo>
                  <a:pt x="3488267" y="67732"/>
                </a:lnTo>
                <a:lnTo>
                  <a:pt x="3488267" y="33865"/>
                </a:lnTo>
                <a:close/>
              </a:path>
              <a:path w="6898005" h="101600">
                <a:moveTo>
                  <a:pt x="3556000" y="33865"/>
                </a:moveTo>
                <a:lnTo>
                  <a:pt x="3522134" y="33865"/>
                </a:lnTo>
                <a:lnTo>
                  <a:pt x="3522134" y="67732"/>
                </a:lnTo>
                <a:lnTo>
                  <a:pt x="3556000" y="67732"/>
                </a:lnTo>
                <a:lnTo>
                  <a:pt x="3556000" y="33865"/>
                </a:lnTo>
                <a:close/>
              </a:path>
              <a:path w="6898005" h="101600">
                <a:moveTo>
                  <a:pt x="3623734" y="33865"/>
                </a:moveTo>
                <a:lnTo>
                  <a:pt x="3589867" y="33865"/>
                </a:lnTo>
                <a:lnTo>
                  <a:pt x="3589867" y="67732"/>
                </a:lnTo>
                <a:lnTo>
                  <a:pt x="3623734" y="67732"/>
                </a:lnTo>
                <a:lnTo>
                  <a:pt x="3623734" y="33865"/>
                </a:lnTo>
                <a:close/>
              </a:path>
              <a:path w="6898005" h="101600">
                <a:moveTo>
                  <a:pt x="3691467" y="33865"/>
                </a:moveTo>
                <a:lnTo>
                  <a:pt x="3657600" y="33865"/>
                </a:lnTo>
                <a:lnTo>
                  <a:pt x="3657600" y="67732"/>
                </a:lnTo>
                <a:lnTo>
                  <a:pt x="3691467" y="67732"/>
                </a:lnTo>
                <a:lnTo>
                  <a:pt x="3691467" y="33865"/>
                </a:lnTo>
                <a:close/>
              </a:path>
              <a:path w="6898005" h="101600">
                <a:moveTo>
                  <a:pt x="3759200" y="33865"/>
                </a:moveTo>
                <a:lnTo>
                  <a:pt x="3725334" y="33865"/>
                </a:lnTo>
                <a:lnTo>
                  <a:pt x="3725334" y="67732"/>
                </a:lnTo>
                <a:lnTo>
                  <a:pt x="3759200" y="67732"/>
                </a:lnTo>
                <a:lnTo>
                  <a:pt x="3759200" y="33865"/>
                </a:lnTo>
                <a:close/>
              </a:path>
              <a:path w="6898005" h="101600">
                <a:moveTo>
                  <a:pt x="3826934" y="33865"/>
                </a:moveTo>
                <a:lnTo>
                  <a:pt x="3793067" y="33865"/>
                </a:lnTo>
                <a:lnTo>
                  <a:pt x="3793067" y="67732"/>
                </a:lnTo>
                <a:lnTo>
                  <a:pt x="3826934" y="67732"/>
                </a:lnTo>
                <a:lnTo>
                  <a:pt x="3826934" y="33865"/>
                </a:lnTo>
                <a:close/>
              </a:path>
              <a:path w="6898005" h="101600">
                <a:moveTo>
                  <a:pt x="3894667" y="33865"/>
                </a:moveTo>
                <a:lnTo>
                  <a:pt x="3860800" y="33865"/>
                </a:lnTo>
                <a:lnTo>
                  <a:pt x="3860800" y="67732"/>
                </a:lnTo>
                <a:lnTo>
                  <a:pt x="3894667" y="67732"/>
                </a:lnTo>
                <a:lnTo>
                  <a:pt x="3894667" y="33865"/>
                </a:lnTo>
                <a:close/>
              </a:path>
              <a:path w="6898005" h="101600">
                <a:moveTo>
                  <a:pt x="3962400" y="33865"/>
                </a:moveTo>
                <a:lnTo>
                  <a:pt x="3928534" y="33865"/>
                </a:lnTo>
                <a:lnTo>
                  <a:pt x="3928534" y="67732"/>
                </a:lnTo>
                <a:lnTo>
                  <a:pt x="3962400" y="67732"/>
                </a:lnTo>
                <a:lnTo>
                  <a:pt x="3962400" y="33865"/>
                </a:lnTo>
                <a:close/>
              </a:path>
              <a:path w="6898005" h="101600">
                <a:moveTo>
                  <a:pt x="4030134" y="33865"/>
                </a:moveTo>
                <a:lnTo>
                  <a:pt x="3996267" y="33865"/>
                </a:lnTo>
                <a:lnTo>
                  <a:pt x="3996267" y="67732"/>
                </a:lnTo>
                <a:lnTo>
                  <a:pt x="4030134" y="67732"/>
                </a:lnTo>
                <a:lnTo>
                  <a:pt x="4030134" y="33865"/>
                </a:lnTo>
                <a:close/>
              </a:path>
              <a:path w="6898005" h="101600">
                <a:moveTo>
                  <a:pt x="4097867" y="33865"/>
                </a:moveTo>
                <a:lnTo>
                  <a:pt x="4064000" y="33865"/>
                </a:lnTo>
                <a:lnTo>
                  <a:pt x="4064000" y="67732"/>
                </a:lnTo>
                <a:lnTo>
                  <a:pt x="4097867" y="67732"/>
                </a:lnTo>
                <a:lnTo>
                  <a:pt x="4097867" y="33865"/>
                </a:lnTo>
                <a:close/>
              </a:path>
              <a:path w="6898005" h="101600">
                <a:moveTo>
                  <a:pt x="4165600" y="33865"/>
                </a:moveTo>
                <a:lnTo>
                  <a:pt x="4131734" y="33865"/>
                </a:lnTo>
                <a:lnTo>
                  <a:pt x="4131734" y="67732"/>
                </a:lnTo>
                <a:lnTo>
                  <a:pt x="4165600" y="67732"/>
                </a:lnTo>
                <a:lnTo>
                  <a:pt x="4165600" y="33865"/>
                </a:lnTo>
                <a:close/>
              </a:path>
              <a:path w="6898005" h="101600">
                <a:moveTo>
                  <a:pt x="4233334" y="33865"/>
                </a:moveTo>
                <a:lnTo>
                  <a:pt x="4199467" y="33865"/>
                </a:lnTo>
                <a:lnTo>
                  <a:pt x="4199467" y="67732"/>
                </a:lnTo>
                <a:lnTo>
                  <a:pt x="4233334" y="67732"/>
                </a:lnTo>
                <a:lnTo>
                  <a:pt x="4233334" y="33865"/>
                </a:lnTo>
                <a:close/>
              </a:path>
              <a:path w="6898005" h="101600">
                <a:moveTo>
                  <a:pt x="4301067" y="33865"/>
                </a:moveTo>
                <a:lnTo>
                  <a:pt x="4267200" y="33865"/>
                </a:lnTo>
                <a:lnTo>
                  <a:pt x="4267200" y="67732"/>
                </a:lnTo>
                <a:lnTo>
                  <a:pt x="4301067" y="67732"/>
                </a:lnTo>
                <a:lnTo>
                  <a:pt x="4301067" y="33865"/>
                </a:lnTo>
                <a:close/>
              </a:path>
              <a:path w="6898005" h="101600">
                <a:moveTo>
                  <a:pt x="4368800" y="33865"/>
                </a:moveTo>
                <a:lnTo>
                  <a:pt x="4334934" y="33865"/>
                </a:lnTo>
                <a:lnTo>
                  <a:pt x="4334934" y="67732"/>
                </a:lnTo>
                <a:lnTo>
                  <a:pt x="4368800" y="67732"/>
                </a:lnTo>
                <a:lnTo>
                  <a:pt x="4368800" y="33865"/>
                </a:lnTo>
                <a:close/>
              </a:path>
              <a:path w="6898005" h="101600">
                <a:moveTo>
                  <a:pt x="4436534" y="33865"/>
                </a:moveTo>
                <a:lnTo>
                  <a:pt x="4402667" y="33865"/>
                </a:lnTo>
                <a:lnTo>
                  <a:pt x="4402667" y="67732"/>
                </a:lnTo>
                <a:lnTo>
                  <a:pt x="4436534" y="67732"/>
                </a:lnTo>
                <a:lnTo>
                  <a:pt x="4436534" y="33865"/>
                </a:lnTo>
                <a:close/>
              </a:path>
              <a:path w="6898005" h="101600">
                <a:moveTo>
                  <a:pt x="4504267" y="33865"/>
                </a:moveTo>
                <a:lnTo>
                  <a:pt x="4470400" y="33865"/>
                </a:lnTo>
                <a:lnTo>
                  <a:pt x="4470400" y="67732"/>
                </a:lnTo>
                <a:lnTo>
                  <a:pt x="4504267" y="67732"/>
                </a:lnTo>
                <a:lnTo>
                  <a:pt x="4504267" y="33865"/>
                </a:lnTo>
                <a:close/>
              </a:path>
              <a:path w="6898005" h="101600">
                <a:moveTo>
                  <a:pt x="4572000" y="33865"/>
                </a:moveTo>
                <a:lnTo>
                  <a:pt x="4538134" y="33865"/>
                </a:lnTo>
                <a:lnTo>
                  <a:pt x="4538134" y="67732"/>
                </a:lnTo>
                <a:lnTo>
                  <a:pt x="4572000" y="67732"/>
                </a:lnTo>
                <a:lnTo>
                  <a:pt x="4572000" y="33865"/>
                </a:lnTo>
                <a:close/>
              </a:path>
              <a:path w="6898005" h="101600">
                <a:moveTo>
                  <a:pt x="4639734" y="33865"/>
                </a:moveTo>
                <a:lnTo>
                  <a:pt x="4605867" y="33865"/>
                </a:lnTo>
                <a:lnTo>
                  <a:pt x="4605867" y="67732"/>
                </a:lnTo>
                <a:lnTo>
                  <a:pt x="4639734" y="67732"/>
                </a:lnTo>
                <a:lnTo>
                  <a:pt x="4639734" y="33865"/>
                </a:lnTo>
                <a:close/>
              </a:path>
              <a:path w="6898005" h="101600">
                <a:moveTo>
                  <a:pt x="4707467" y="33865"/>
                </a:moveTo>
                <a:lnTo>
                  <a:pt x="4673600" y="33865"/>
                </a:lnTo>
                <a:lnTo>
                  <a:pt x="4673600" y="67732"/>
                </a:lnTo>
                <a:lnTo>
                  <a:pt x="4707467" y="67732"/>
                </a:lnTo>
                <a:lnTo>
                  <a:pt x="4707467" y="33865"/>
                </a:lnTo>
                <a:close/>
              </a:path>
              <a:path w="6898005" h="101600">
                <a:moveTo>
                  <a:pt x="4775200" y="33865"/>
                </a:moveTo>
                <a:lnTo>
                  <a:pt x="4741334" y="33865"/>
                </a:lnTo>
                <a:lnTo>
                  <a:pt x="4741334" y="67732"/>
                </a:lnTo>
                <a:lnTo>
                  <a:pt x="4775200" y="67732"/>
                </a:lnTo>
                <a:lnTo>
                  <a:pt x="4775200" y="33865"/>
                </a:lnTo>
                <a:close/>
              </a:path>
              <a:path w="6898005" h="101600">
                <a:moveTo>
                  <a:pt x="4842934" y="33865"/>
                </a:moveTo>
                <a:lnTo>
                  <a:pt x="4809067" y="33865"/>
                </a:lnTo>
                <a:lnTo>
                  <a:pt x="4809067" y="67732"/>
                </a:lnTo>
                <a:lnTo>
                  <a:pt x="4842934" y="67732"/>
                </a:lnTo>
                <a:lnTo>
                  <a:pt x="4842934" y="33865"/>
                </a:lnTo>
                <a:close/>
              </a:path>
              <a:path w="6898005" h="101600">
                <a:moveTo>
                  <a:pt x="4910667" y="33865"/>
                </a:moveTo>
                <a:lnTo>
                  <a:pt x="4876800" y="33865"/>
                </a:lnTo>
                <a:lnTo>
                  <a:pt x="4876800" y="67732"/>
                </a:lnTo>
                <a:lnTo>
                  <a:pt x="4910667" y="67732"/>
                </a:lnTo>
                <a:lnTo>
                  <a:pt x="4910667" y="33865"/>
                </a:lnTo>
                <a:close/>
              </a:path>
              <a:path w="6898005" h="101600">
                <a:moveTo>
                  <a:pt x="4978400" y="33865"/>
                </a:moveTo>
                <a:lnTo>
                  <a:pt x="4944534" y="33865"/>
                </a:lnTo>
                <a:lnTo>
                  <a:pt x="4944534" y="67732"/>
                </a:lnTo>
                <a:lnTo>
                  <a:pt x="4978400" y="67732"/>
                </a:lnTo>
                <a:lnTo>
                  <a:pt x="4978400" y="33865"/>
                </a:lnTo>
                <a:close/>
              </a:path>
              <a:path w="6898005" h="101600">
                <a:moveTo>
                  <a:pt x="5046134" y="33865"/>
                </a:moveTo>
                <a:lnTo>
                  <a:pt x="5012267" y="33865"/>
                </a:lnTo>
                <a:lnTo>
                  <a:pt x="5012267" y="67732"/>
                </a:lnTo>
                <a:lnTo>
                  <a:pt x="5046134" y="67732"/>
                </a:lnTo>
                <a:lnTo>
                  <a:pt x="5046134" y="33865"/>
                </a:lnTo>
                <a:close/>
              </a:path>
              <a:path w="6898005" h="101600">
                <a:moveTo>
                  <a:pt x="5113867" y="33865"/>
                </a:moveTo>
                <a:lnTo>
                  <a:pt x="5080000" y="33865"/>
                </a:lnTo>
                <a:lnTo>
                  <a:pt x="5080000" y="67732"/>
                </a:lnTo>
                <a:lnTo>
                  <a:pt x="5113867" y="67732"/>
                </a:lnTo>
                <a:lnTo>
                  <a:pt x="5113867" y="33865"/>
                </a:lnTo>
                <a:close/>
              </a:path>
              <a:path w="6898005" h="101600">
                <a:moveTo>
                  <a:pt x="5181600" y="33865"/>
                </a:moveTo>
                <a:lnTo>
                  <a:pt x="5147734" y="33865"/>
                </a:lnTo>
                <a:lnTo>
                  <a:pt x="5147734" y="67732"/>
                </a:lnTo>
                <a:lnTo>
                  <a:pt x="5181600" y="67732"/>
                </a:lnTo>
                <a:lnTo>
                  <a:pt x="5181600" y="33865"/>
                </a:lnTo>
                <a:close/>
              </a:path>
              <a:path w="6898005" h="101600">
                <a:moveTo>
                  <a:pt x="5249334" y="33865"/>
                </a:moveTo>
                <a:lnTo>
                  <a:pt x="5215467" y="33865"/>
                </a:lnTo>
                <a:lnTo>
                  <a:pt x="5215467" y="67732"/>
                </a:lnTo>
                <a:lnTo>
                  <a:pt x="5249334" y="67732"/>
                </a:lnTo>
                <a:lnTo>
                  <a:pt x="5249334" y="33865"/>
                </a:lnTo>
                <a:close/>
              </a:path>
              <a:path w="6898005" h="101600">
                <a:moveTo>
                  <a:pt x="5317067" y="33865"/>
                </a:moveTo>
                <a:lnTo>
                  <a:pt x="5283200" y="33865"/>
                </a:lnTo>
                <a:lnTo>
                  <a:pt x="5283200" y="67732"/>
                </a:lnTo>
                <a:lnTo>
                  <a:pt x="5317067" y="67732"/>
                </a:lnTo>
                <a:lnTo>
                  <a:pt x="5317067" y="33865"/>
                </a:lnTo>
                <a:close/>
              </a:path>
              <a:path w="6898005" h="101600">
                <a:moveTo>
                  <a:pt x="5384800" y="33865"/>
                </a:moveTo>
                <a:lnTo>
                  <a:pt x="5350934" y="33865"/>
                </a:lnTo>
                <a:lnTo>
                  <a:pt x="5350934" y="67732"/>
                </a:lnTo>
                <a:lnTo>
                  <a:pt x="5384800" y="67732"/>
                </a:lnTo>
                <a:lnTo>
                  <a:pt x="5384800" y="33865"/>
                </a:lnTo>
                <a:close/>
              </a:path>
              <a:path w="6898005" h="101600">
                <a:moveTo>
                  <a:pt x="5452534" y="33865"/>
                </a:moveTo>
                <a:lnTo>
                  <a:pt x="5418667" y="33865"/>
                </a:lnTo>
                <a:lnTo>
                  <a:pt x="5418667" y="67732"/>
                </a:lnTo>
                <a:lnTo>
                  <a:pt x="5452534" y="67732"/>
                </a:lnTo>
                <a:lnTo>
                  <a:pt x="5452534" y="33865"/>
                </a:lnTo>
                <a:close/>
              </a:path>
              <a:path w="6898005" h="101600">
                <a:moveTo>
                  <a:pt x="5520267" y="33865"/>
                </a:moveTo>
                <a:lnTo>
                  <a:pt x="5486400" y="33865"/>
                </a:lnTo>
                <a:lnTo>
                  <a:pt x="5486400" y="67732"/>
                </a:lnTo>
                <a:lnTo>
                  <a:pt x="5520267" y="67732"/>
                </a:lnTo>
                <a:lnTo>
                  <a:pt x="5520267" y="33865"/>
                </a:lnTo>
                <a:close/>
              </a:path>
              <a:path w="6898005" h="101600">
                <a:moveTo>
                  <a:pt x="5588000" y="33865"/>
                </a:moveTo>
                <a:lnTo>
                  <a:pt x="5554134" y="33865"/>
                </a:lnTo>
                <a:lnTo>
                  <a:pt x="5554134" y="67732"/>
                </a:lnTo>
                <a:lnTo>
                  <a:pt x="5588000" y="67732"/>
                </a:lnTo>
                <a:lnTo>
                  <a:pt x="5588000" y="33865"/>
                </a:lnTo>
                <a:close/>
              </a:path>
              <a:path w="6898005" h="101600">
                <a:moveTo>
                  <a:pt x="5655734" y="33865"/>
                </a:moveTo>
                <a:lnTo>
                  <a:pt x="5621867" y="33865"/>
                </a:lnTo>
                <a:lnTo>
                  <a:pt x="5621867" y="67732"/>
                </a:lnTo>
                <a:lnTo>
                  <a:pt x="5655734" y="67732"/>
                </a:lnTo>
                <a:lnTo>
                  <a:pt x="5655734" y="33865"/>
                </a:lnTo>
                <a:close/>
              </a:path>
              <a:path w="6898005" h="101600">
                <a:moveTo>
                  <a:pt x="5723467" y="33865"/>
                </a:moveTo>
                <a:lnTo>
                  <a:pt x="5689600" y="33865"/>
                </a:lnTo>
                <a:lnTo>
                  <a:pt x="5689600" y="67732"/>
                </a:lnTo>
                <a:lnTo>
                  <a:pt x="5723467" y="67732"/>
                </a:lnTo>
                <a:lnTo>
                  <a:pt x="5723467" y="33865"/>
                </a:lnTo>
                <a:close/>
              </a:path>
              <a:path w="6898005" h="101600">
                <a:moveTo>
                  <a:pt x="5791200" y="33865"/>
                </a:moveTo>
                <a:lnTo>
                  <a:pt x="5757334" y="33865"/>
                </a:lnTo>
                <a:lnTo>
                  <a:pt x="5757334" y="67732"/>
                </a:lnTo>
                <a:lnTo>
                  <a:pt x="5791200" y="67732"/>
                </a:lnTo>
                <a:lnTo>
                  <a:pt x="5791200" y="33865"/>
                </a:lnTo>
                <a:close/>
              </a:path>
              <a:path w="6898005" h="101600">
                <a:moveTo>
                  <a:pt x="5858934" y="33865"/>
                </a:moveTo>
                <a:lnTo>
                  <a:pt x="5825067" y="33865"/>
                </a:lnTo>
                <a:lnTo>
                  <a:pt x="5825067" y="67732"/>
                </a:lnTo>
                <a:lnTo>
                  <a:pt x="5858934" y="67732"/>
                </a:lnTo>
                <a:lnTo>
                  <a:pt x="5858934" y="33865"/>
                </a:lnTo>
                <a:close/>
              </a:path>
              <a:path w="6898005" h="101600">
                <a:moveTo>
                  <a:pt x="5926667" y="33865"/>
                </a:moveTo>
                <a:lnTo>
                  <a:pt x="5892800" y="33865"/>
                </a:lnTo>
                <a:lnTo>
                  <a:pt x="5892800" y="67732"/>
                </a:lnTo>
                <a:lnTo>
                  <a:pt x="5926667" y="67732"/>
                </a:lnTo>
                <a:lnTo>
                  <a:pt x="5926667" y="33865"/>
                </a:lnTo>
                <a:close/>
              </a:path>
              <a:path w="6898005" h="101600">
                <a:moveTo>
                  <a:pt x="5994400" y="33865"/>
                </a:moveTo>
                <a:lnTo>
                  <a:pt x="5960534" y="33865"/>
                </a:lnTo>
                <a:lnTo>
                  <a:pt x="5960534" y="67732"/>
                </a:lnTo>
                <a:lnTo>
                  <a:pt x="5994400" y="67732"/>
                </a:lnTo>
                <a:lnTo>
                  <a:pt x="5994400" y="33865"/>
                </a:lnTo>
                <a:close/>
              </a:path>
              <a:path w="6898005" h="101600">
                <a:moveTo>
                  <a:pt x="6062134" y="33865"/>
                </a:moveTo>
                <a:lnTo>
                  <a:pt x="6028267" y="33865"/>
                </a:lnTo>
                <a:lnTo>
                  <a:pt x="6028267" y="67732"/>
                </a:lnTo>
                <a:lnTo>
                  <a:pt x="6062134" y="67732"/>
                </a:lnTo>
                <a:lnTo>
                  <a:pt x="6062134" y="33865"/>
                </a:lnTo>
                <a:close/>
              </a:path>
              <a:path w="6898005" h="101600">
                <a:moveTo>
                  <a:pt x="6129867" y="33865"/>
                </a:moveTo>
                <a:lnTo>
                  <a:pt x="6096000" y="33865"/>
                </a:lnTo>
                <a:lnTo>
                  <a:pt x="6096000" y="67732"/>
                </a:lnTo>
                <a:lnTo>
                  <a:pt x="6129867" y="67732"/>
                </a:lnTo>
                <a:lnTo>
                  <a:pt x="6129867" y="33865"/>
                </a:lnTo>
                <a:close/>
              </a:path>
              <a:path w="6898005" h="101600">
                <a:moveTo>
                  <a:pt x="6197600" y="33865"/>
                </a:moveTo>
                <a:lnTo>
                  <a:pt x="6163734" y="33865"/>
                </a:lnTo>
                <a:lnTo>
                  <a:pt x="6163734" y="67732"/>
                </a:lnTo>
                <a:lnTo>
                  <a:pt x="6197600" y="67732"/>
                </a:lnTo>
                <a:lnTo>
                  <a:pt x="6197600" y="33865"/>
                </a:lnTo>
                <a:close/>
              </a:path>
              <a:path w="6898005" h="101600">
                <a:moveTo>
                  <a:pt x="6265334" y="33865"/>
                </a:moveTo>
                <a:lnTo>
                  <a:pt x="6231467" y="33865"/>
                </a:lnTo>
                <a:lnTo>
                  <a:pt x="6231467" y="67732"/>
                </a:lnTo>
                <a:lnTo>
                  <a:pt x="6265334" y="67732"/>
                </a:lnTo>
                <a:lnTo>
                  <a:pt x="6265334" y="33865"/>
                </a:lnTo>
                <a:close/>
              </a:path>
              <a:path w="6898005" h="101600">
                <a:moveTo>
                  <a:pt x="6333067" y="33865"/>
                </a:moveTo>
                <a:lnTo>
                  <a:pt x="6299200" y="33865"/>
                </a:lnTo>
                <a:lnTo>
                  <a:pt x="6299200" y="67732"/>
                </a:lnTo>
                <a:lnTo>
                  <a:pt x="6333067" y="67732"/>
                </a:lnTo>
                <a:lnTo>
                  <a:pt x="6333067" y="33865"/>
                </a:lnTo>
                <a:close/>
              </a:path>
              <a:path w="6898005" h="101600">
                <a:moveTo>
                  <a:pt x="6400800" y="33865"/>
                </a:moveTo>
                <a:lnTo>
                  <a:pt x="6366934" y="33865"/>
                </a:lnTo>
                <a:lnTo>
                  <a:pt x="6366934" y="67732"/>
                </a:lnTo>
                <a:lnTo>
                  <a:pt x="6400800" y="67732"/>
                </a:lnTo>
                <a:lnTo>
                  <a:pt x="6400800" y="33865"/>
                </a:lnTo>
                <a:close/>
              </a:path>
              <a:path w="6898005" h="101600">
                <a:moveTo>
                  <a:pt x="6468534" y="33865"/>
                </a:moveTo>
                <a:lnTo>
                  <a:pt x="6434667" y="33865"/>
                </a:lnTo>
                <a:lnTo>
                  <a:pt x="6434667" y="67732"/>
                </a:lnTo>
                <a:lnTo>
                  <a:pt x="6468534" y="67732"/>
                </a:lnTo>
                <a:lnTo>
                  <a:pt x="6468534" y="33865"/>
                </a:lnTo>
                <a:close/>
              </a:path>
              <a:path w="6898005" h="101600">
                <a:moveTo>
                  <a:pt x="6536267" y="33865"/>
                </a:moveTo>
                <a:lnTo>
                  <a:pt x="6502400" y="33865"/>
                </a:lnTo>
                <a:lnTo>
                  <a:pt x="6502400" y="67732"/>
                </a:lnTo>
                <a:lnTo>
                  <a:pt x="6536267" y="67732"/>
                </a:lnTo>
                <a:lnTo>
                  <a:pt x="6536267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4" y="33865"/>
                </a:lnTo>
                <a:lnTo>
                  <a:pt x="6570134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4" y="33865"/>
                </a:moveTo>
                <a:lnTo>
                  <a:pt x="6637867" y="33865"/>
                </a:lnTo>
                <a:lnTo>
                  <a:pt x="6637867" y="67732"/>
                </a:lnTo>
                <a:lnTo>
                  <a:pt x="6671734" y="67732"/>
                </a:lnTo>
                <a:lnTo>
                  <a:pt x="6671734" y="33865"/>
                </a:lnTo>
                <a:close/>
              </a:path>
              <a:path w="6898005" h="101600">
                <a:moveTo>
                  <a:pt x="6739467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7" y="67732"/>
                </a:lnTo>
                <a:lnTo>
                  <a:pt x="6739467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454227" y="5493172"/>
            <a:ext cx="2870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70309F"/>
                </a:solidFill>
                <a:latin typeface="Microsoft JhengHei UI"/>
                <a:cs typeface="Microsoft JhengHei UI"/>
              </a:rPr>
              <a:t>评估结果与建议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14892" y="5510952"/>
            <a:ext cx="806450" cy="906780"/>
          </a:xfrm>
          <a:custGeom>
            <a:rect l="l" t="t" r="r" b="b"/>
            <a:pathLst>
              <a:path w="806450" h="906778">
                <a:moveTo>
                  <a:pt x="0" y="906779"/>
                </a:moveTo>
                <a:lnTo>
                  <a:pt x="806026" y="906779"/>
                </a:lnTo>
                <a:lnTo>
                  <a:pt x="806026" y="0"/>
                </a:lnTo>
                <a:lnTo>
                  <a:pt x="0" y="0"/>
                </a:lnTo>
                <a:lnTo>
                  <a:pt x="0" y="906779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252806" y="5731933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三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072042" y="5612977"/>
            <a:ext cx="867410" cy="941069"/>
          </a:xfrm>
          <a:custGeom>
            <a:rect l="l" t="t" r="r" b="b"/>
            <a:pathLst>
              <a:path w="867410" h="941069">
                <a:moveTo>
                  <a:pt x="0" y="940645"/>
                </a:moveTo>
                <a:lnTo>
                  <a:pt x="866987" y="940645"/>
                </a:lnTo>
                <a:lnTo>
                  <a:pt x="866987" y="0"/>
                </a:lnTo>
                <a:lnTo>
                  <a:pt x="866987" y="940645"/>
                </a:lnTo>
                <a:lnTo>
                  <a:pt x="0" y="940645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63577" y="5604509"/>
            <a:ext cx="883919" cy="957580"/>
          </a:xfrm>
          <a:custGeom>
            <a:rect l="l" t="t" r="r" b="b"/>
            <a:pathLst>
              <a:path w="883919" h="957578">
                <a:moveTo>
                  <a:pt x="866985" y="940647"/>
                </a:moveTo>
                <a:lnTo>
                  <a:pt x="3789" y="940647"/>
                </a:lnTo>
                <a:lnTo>
                  <a:pt x="0" y="944436"/>
                </a:lnTo>
                <a:lnTo>
                  <a:pt x="0" y="953789"/>
                </a:lnTo>
                <a:lnTo>
                  <a:pt x="3789" y="957579"/>
                </a:lnTo>
                <a:lnTo>
                  <a:pt x="880129" y="957579"/>
                </a:lnTo>
                <a:lnTo>
                  <a:pt x="883920" y="953789"/>
                </a:lnTo>
                <a:lnTo>
                  <a:pt x="883920" y="949112"/>
                </a:lnTo>
                <a:lnTo>
                  <a:pt x="866985" y="949112"/>
                </a:lnTo>
                <a:lnTo>
                  <a:pt x="866985" y="940647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5" y="3790"/>
                </a:lnTo>
                <a:lnTo>
                  <a:pt x="866985" y="949112"/>
                </a:lnTo>
                <a:lnTo>
                  <a:pt x="875452" y="949112"/>
                </a:lnTo>
                <a:lnTo>
                  <a:pt x="875452" y="940647"/>
                </a:lnTo>
                <a:lnTo>
                  <a:pt x="883920" y="940647"/>
                </a:lnTo>
                <a:lnTo>
                  <a:pt x="883920" y="3790"/>
                </a:lnTo>
                <a:lnTo>
                  <a:pt x="880129" y="0"/>
                </a:lnTo>
                <a:close/>
              </a:path>
              <a:path w="883919" h="957578">
                <a:moveTo>
                  <a:pt x="883920" y="940647"/>
                </a:moveTo>
                <a:lnTo>
                  <a:pt x="875452" y="940647"/>
                </a:lnTo>
                <a:lnTo>
                  <a:pt x="875452" y="949112"/>
                </a:lnTo>
                <a:lnTo>
                  <a:pt x="883920" y="949112"/>
                </a:lnTo>
                <a:lnTo>
                  <a:pt x="883920" y="94064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55447" y="7613226"/>
            <a:ext cx="6898005" cy="101600"/>
          </a:xfrm>
          <a:custGeom>
            <a:rect l="l" t="t" r="r" b="b"/>
            <a:pathLst>
              <a:path w="6898005" h="101600">
                <a:moveTo>
                  <a:pt x="6846992" y="0"/>
                </a:moveTo>
                <a:lnTo>
                  <a:pt x="6827219" y="3992"/>
                </a:lnTo>
                <a:lnTo>
                  <a:pt x="6811072" y="14878"/>
                </a:lnTo>
                <a:lnTo>
                  <a:pt x="6800185" y="31026"/>
                </a:lnTo>
                <a:lnTo>
                  <a:pt x="6796192" y="50800"/>
                </a:lnTo>
                <a:lnTo>
                  <a:pt x="6800185" y="70573"/>
                </a:lnTo>
                <a:lnTo>
                  <a:pt x="6811072" y="86720"/>
                </a:lnTo>
                <a:lnTo>
                  <a:pt x="6827219" y="97607"/>
                </a:lnTo>
                <a:lnTo>
                  <a:pt x="6846992" y="101600"/>
                </a:lnTo>
                <a:lnTo>
                  <a:pt x="6866766" y="97607"/>
                </a:lnTo>
                <a:lnTo>
                  <a:pt x="6882913" y="86720"/>
                </a:lnTo>
                <a:lnTo>
                  <a:pt x="6893800" y="70573"/>
                </a:lnTo>
                <a:lnTo>
                  <a:pt x="6894374" y="67732"/>
                </a:lnTo>
                <a:lnTo>
                  <a:pt x="6807200" y="67732"/>
                </a:lnTo>
                <a:lnTo>
                  <a:pt x="6807200" y="33865"/>
                </a:lnTo>
                <a:lnTo>
                  <a:pt x="6894374" y="33865"/>
                </a:lnTo>
                <a:lnTo>
                  <a:pt x="6893800" y="31026"/>
                </a:lnTo>
                <a:lnTo>
                  <a:pt x="6882913" y="14878"/>
                </a:lnTo>
                <a:lnTo>
                  <a:pt x="6866766" y="3992"/>
                </a:lnTo>
                <a:lnTo>
                  <a:pt x="6846992" y="0"/>
                </a:lnTo>
                <a:close/>
              </a:path>
              <a:path w="6898005" h="101600">
                <a:moveTo>
                  <a:pt x="6799611" y="33865"/>
                </a:moveTo>
                <a:lnTo>
                  <a:pt x="6773332" y="33865"/>
                </a:lnTo>
                <a:lnTo>
                  <a:pt x="6773332" y="67732"/>
                </a:lnTo>
                <a:lnTo>
                  <a:pt x="6799611" y="67732"/>
                </a:lnTo>
                <a:lnTo>
                  <a:pt x="6796192" y="50800"/>
                </a:lnTo>
                <a:lnTo>
                  <a:pt x="6799611" y="33865"/>
                </a:lnTo>
                <a:close/>
              </a:path>
              <a:path w="6898005" h="101600">
                <a:moveTo>
                  <a:pt x="6841065" y="33865"/>
                </a:moveTo>
                <a:lnTo>
                  <a:pt x="6807200" y="33865"/>
                </a:lnTo>
                <a:lnTo>
                  <a:pt x="6807200" y="67732"/>
                </a:lnTo>
                <a:lnTo>
                  <a:pt x="6841065" y="67732"/>
                </a:lnTo>
                <a:lnTo>
                  <a:pt x="6841065" y="33865"/>
                </a:lnTo>
                <a:close/>
              </a:path>
              <a:path w="6898005" h="101600">
                <a:moveTo>
                  <a:pt x="6846992" y="33865"/>
                </a:moveTo>
                <a:lnTo>
                  <a:pt x="6841065" y="33865"/>
                </a:lnTo>
                <a:lnTo>
                  <a:pt x="6841065" y="67732"/>
                </a:lnTo>
                <a:lnTo>
                  <a:pt x="6846992" y="67732"/>
                </a:lnTo>
                <a:lnTo>
                  <a:pt x="6846992" y="33865"/>
                </a:lnTo>
                <a:close/>
              </a:path>
              <a:path w="6898005" h="101600">
                <a:moveTo>
                  <a:pt x="6894374" y="33865"/>
                </a:moveTo>
                <a:lnTo>
                  <a:pt x="6846992" y="33865"/>
                </a:lnTo>
                <a:lnTo>
                  <a:pt x="6846992" y="67732"/>
                </a:lnTo>
                <a:lnTo>
                  <a:pt x="6894374" y="67732"/>
                </a:lnTo>
                <a:lnTo>
                  <a:pt x="6897792" y="50800"/>
                </a:lnTo>
                <a:lnTo>
                  <a:pt x="6894374" y="33865"/>
                </a:lnTo>
                <a:close/>
              </a:path>
              <a:path w="6898005" h="101600">
                <a:moveTo>
                  <a:pt x="33865" y="33865"/>
                </a:moveTo>
                <a:lnTo>
                  <a:pt x="0" y="33865"/>
                </a:lnTo>
                <a:lnTo>
                  <a:pt x="0" y="67732"/>
                </a:lnTo>
                <a:lnTo>
                  <a:pt x="33865" y="67732"/>
                </a:lnTo>
                <a:lnTo>
                  <a:pt x="33865" y="33865"/>
                </a:lnTo>
                <a:close/>
              </a:path>
              <a:path w="6898005" h="101600">
                <a:moveTo>
                  <a:pt x="101600" y="33865"/>
                </a:moveTo>
                <a:lnTo>
                  <a:pt x="67732" y="33865"/>
                </a:lnTo>
                <a:lnTo>
                  <a:pt x="67732" y="67732"/>
                </a:lnTo>
                <a:lnTo>
                  <a:pt x="101600" y="67732"/>
                </a:lnTo>
                <a:lnTo>
                  <a:pt x="101600" y="33865"/>
                </a:lnTo>
                <a:close/>
              </a:path>
              <a:path w="6898005" h="101600">
                <a:moveTo>
                  <a:pt x="169332" y="33865"/>
                </a:moveTo>
                <a:lnTo>
                  <a:pt x="135465" y="33865"/>
                </a:lnTo>
                <a:lnTo>
                  <a:pt x="135465" y="67732"/>
                </a:lnTo>
                <a:lnTo>
                  <a:pt x="169332" y="67732"/>
                </a:lnTo>
                <a:lnTo>
                  <a:pt x="169332" y="33865"/>
                </a:lnTo>
                <a:close/>
              </a:path>
              <a:path w="6898005" h="101600">
                <a:moveTo>
                  <a:pt x="237065" y="33865"/>
                </a:moveTo>
                <a:lnTo>
                  <a:pt x="203200" y="33865"/>
                </a:lnTo>
                <a:lnTo>
                  <a:pt x="203200" y="67732"/>
                </a:lnTo>
                <a:lnTo>
                  <a:pt x="237065" y="67732"/>
                </a:lnTo>
                <a:lnTo>
                  <a:pt x="237065" y="33865"/>
                </a:lnTo>
                <a:close/>
              </a:path>
              <a:path w="6898005" h="101600">
                <a:moveTo>
                  <a:pt x="304800" y="33865"/>
                </a:moveTo>
                <a:lnTo>
                  <a:pt x="270932" y="33865"/>
                </a:lnTo>
                <a:lnTo>
                  <a:pt x="270932" y="67732"/>
                </a:lnTo>
                <a:lnTo>
                  <a:pt x="304800" y="67732"/>
                </a:lnTo>
                <a:lnTo>
                  <a:pt x="304800" y="33865"/>
                </a:lnTo>
                <a:close/>
              </a:path>
              <a:path w="6898005" h="101600">
                <a:moveTo>
                  <a:pt x="372532" y="33865"/>
                </a:moveTo>
                <a:lnTo>
                  <a:pt x="338665" y="33865"/>
                </a:lnTo>
                <a:lnTo>
                  <a:pt x="338665" y="67732"/>
                </a:lnTo>
                <a:lnTo>
                  <a:pt x="372532" y="67732"/>
                </a:lnTo>
                <a:lnTo>
                  <a:pt x="372532" y="33865"/>
                </a:lnTo>
                <a:close/>
              </a:path>
              <a:path w="6898005" h="101600">
                <a:moveTo>
                  <a:pt x="440265" y="33865"/>
                </a:moveTo>
                <a:lnTo>
                  <a:pt x="406400" y="33865"/>
                </a:lnTo>
                <a:lnTo>
                  <a:pt x="406400" y="67732"/>
                </a:lnTo>
                <a:lnTo>
                  <a:pt x="440265" y="67732"/>
                </a:lnTo>
                <a:lnTo>
                  <a:pt x="440265" y="33865"/>
                </a:lnTo>
                <a:close/>
              </a:path>
              <a:path w="6898005" h="101600">
                <a:moveTo>
                  <a:pt x="508000" y="33865"/>
                </a:moveTo>
                <a:lnTo>
                  <a:pt x="474132" y="33865"/>
                </a:lnTo>
                <a:lnTo>
                  <a:pt x="474132" y="67732"/>
                </a:lnTo>
                <a:lnTo>
                  <a:pt x="508000" y="67732"/>
                </a:lnTo>
                <a:lnTo>
                  <a:pt x="508000" y="33865"/>
                </a:lnTo>
                <a:close/>
              </a:path>
              <a:path w="6898005" h="101600">
                <a:moveTo>
                  <a:pt x="575732" y="33865"/>
                </a:moveTo>
                <a:lnTo>
                  <a:pt x="541865" y="33865"/>
                </a:lnTo>
                <a:lnTo>
                  <a:pt x="541865" y="67732"/>
                </a:lnTo>
                <a:lnTo>
                  <a:pt x="575732" y="67732"/>
                </a:lnTo>
                <a:lnTo>
                  <a:pt x="575732" y="33865"/>
                </a:lnTo>
                <a:close/>
              </a:path>
              <a:path w="6898005" h="101600">
                <a:moveTo>
                  <a:pt x="643465" y="33865"/>
                </a:moveTo>
                <a:lnTo>
                  <a:pt x="609600" y="33865"/>
                </a:lnTo>
                <a:lnTo>
                  <a:pt x="609600" y="67732"/>
                </a:lnTo>
                <a:lnTo>
                  <a:pt x="643465" y="67732"/>
                </a:lnTo>
                <a:lnTo>
                  <a:pt x="643465" y="33865"/>
                </a:lnTo>
                <a:close/>
              </a:path>
              <a:path w="6898005" h="101600">
                <a:moveTo>
                  <a:pt x="711200" y="33865"/>
                </a:moveTo>
                <a:lnTo>
                  <a:pt x="677332" y="33865"/>
                </a:lnTo>
                <a:lnTo>
                  <a:pt x="677332" y="67732"/>
                </a:lnTo>
                <a:lnTo>
                  <a:pt x="711200" y="67732"/>
                </a:lnTo>
                <a:lnTo>
                  <a:pt x="711200" y="33865"/>
                </a:lnTo>
                <a:close/>
              </a:path>
              <a:path w="6898005" h="101600">
                <a:moveTo>
                  <a:pt x="778932" y="33865"/>
                </a:moveTo>
                <a:lnTo>
                  <a:pt x="745065" y="33865"/>
                </a:lnTo>
                <a:lnTo>
                  <a:pt x="745065" y="67732"/>
                </a:lnTo>
                <a:lnTo>
                  <a:pt x="778932" y="67732"/>
                </a:lnTo>
                <a:lnTo>
                  <a:pt x="778932" y="33865"/>
                </a:lnTo>
                <a:close/>
              </a:path>
              <a:path w="6898005" h="101600">
                <a:moveTo>
                  <a:pt x="846665" y="33865"/>
                </a:moveTo>
                <a:lnTo>
                  <a:pt x="812800" y="33865"/>
                </a:lnTo>
                <a:lnTo>
                  <a:pt x="812800" y="67732"/>
                </a:lnTo>
                <a:lnTo>
                  <a:pt x="846665" y="67732"/>
                </a:lnTo>
                <a:lnTo>
                  <a:pt x="846665" y="33865"/>
                </a:lnTo>
                <a:close/>
              </a:path>
              <a:path w="6898005" h="101600">
                <a:moveTo>
                  <a:pt x="914400" y="33865"/>
                </a:moveTo>
                <a:lnTo>
                  <a:pt x="880532" y="33865"/>
                </a:lnTo>
                <a:lnTo>
                  <a:pt x="880532" y="67732"/>
                </a:lnTo>
                <a:lnTo>
                  <a:pt x="914400" y="67732"/>
                </a:lnTo>
                <a:lnTo>
                  <a:pt x="914400" y="33865"/>
                </a:lnTo>
                <a:close/>
              </a:path>
              <a:path w="6898005" h="101600">
                <a:moveTo>
                  <a:pt x="982132" y="33865"/>
                </a:moveTo>
                <a:lnTo>
                  <a:pt x="948265" y="33865"/>
                </a:lnTo>
                <a:lnTo>
                  <a:pt x="948265" y="67732"/>
                </a:lnTo>
                <a:lnTo>
                  <a:pt x="982132" y="67732"/>
                </a:lnTo>
                <a:lnTo>
                  <a:pt x="982132" y="33865"/>
                </a:lnTo>
                <a:close/>
              </a:path>
              <a:path w="6898005" h="101600">
                <a:moveTo>
                  <a:pt x="1049865" y="33865"/>
                </a:moveTo>
                <a:lnTo>
                  <a:pt x="1016000" y="33865"/>
                </a:lnTo>
                <a:lnTo>
                  <a:pt x="1016000" y="67732"/>
                </a:lnTo>
                <a:lnTo>
                  <a:pt x="1049865" y="67732"/>
                </a:lnTo>
                <a:lnTo>
                  <a:pt x="1049865" y="33865"/>
                </a:lnTo>
                <a:close/>
              </a:path>
              <a:path w="6898005" h="101600">
                <a:moveTo>
                  <a:pt x="1117600" y="33865"/>
                </a:moveTo>
                <a:lnTo>
                  <a:pt x="1083732" y="33865"/>
                </a:lnTo>
                <a:lnTo>
                  <a:pt x="1083732" y="67732"/>
                </a:lnTo>
                <a:lnTo>
                  <a:pt x="1117600" y="67732"/>
                </a:lnTo>
                <a:lnTo>
                  <a:pt x="1117600" y="33865"/>
                </a:lnTo>
                <a:close/>
              </a:path>
              <a:path w="6898005" h="101600">
                <a:moveTo>
                  <a:pt x="1185332" y="33865"/>
                </a:moveTo>
                <a:lnTo>
                  <a:pt x="1151465" y="33865"/>
                </a:lnTo>
                <a:lnTo>
                  <a:pt x="1151465" y="67732"/>
                </a:lnTo>
                <a:lnTo>
                  <a:pt x="1185332" y="67732"/>
                </a:lnTo>
                <a:lnTo>
                  <a:pt x="1185332" y="33865"/>
                </a:lnTo>
                <a:close/>
              </a:path>
              <a:path w="6898005" h="101600">
                <a:moveTo>
                  <a:pt x="1253065" y="33865"/>
                </a:moveTo>
                <a:lnTo>
                  <a:pt x="1219200" y="33865"/>
                </a:lnTo>
                <a:lnTo>
                  <a:pt x="1219200" y="67732"/>
                </a:lnTo>
                <a:lnTo>
                  <a:pt x="1253065" y="67732"/>
                </a:lnTo>
                <a:lnTo>
                  <a:pt x="1253065" y="33865"/>
                </a:lnTo>
                <a:close/>
              </a:path>
              <a:path w="6898005" h="101600">
                <a:moveTo>
                  <a:pt x="1320800" y="33865"/>
                </a:moveTo>
                <a:lnTo>
                  <a:pt x="1286932" y="33865"/>
                </a:lnTo>
                <a:lnTo>
                  <a:pt x="1286932" y="67732"/>
                </a:lnTo>
                <a:lnTo>
                  <a:pt x="1320800" y="67732"/>
                </a:lnTo>
                <a:lnTo>
                  <a:pt x="1320800" y="33865"/>
                </a:lnTo>
                <a:close/>
              </a:path>
              <a:path w="6898005" h="101600">
                <a:moveTo>
                  <a:pt x="1388532" y="33865"/>
                </a:moveTo>
                <a:lnTo>
                  <a:pt x="1354665" y="33865"/>
                </a:lnTo>
                <a:lnTo>
                  <a:pt x="1354665" y="67732"/>
                </a:lnTo>
                <a:lnTo>
                  <a:pt x="1388532" y="67732"/>
                </a:lnTo>
                <a:lnTo>
                  <a:pt x="1388532" y="33865"/>
                </a:lnTo>
                <a:close/>
              </a:path>
              <a:path w="6898005" h="101600">
                <a:moveTo>
                  <a:pt x="1456265" y="33865"/>
                </a:moveTo>
                <a:lnTo>
                  <a:pt x="1422400" y="33865"/>
                </a:lnTo>
                <a:lnTo>
                  <a:pt x="1422400" y="67732"/>
                </a:lnTo>
                <a:lnTo>
                  <a:pt x="1456265" y="67732"/>
                </a:lnTo>
                <a:lnTo>
                  <a:pt x="1456265" y="33865"/>
                </a:lnTo>
                <a:close/>
              </a:path>
              <a:path w="6898005" h="101600">
                <a:moveTo>
                  <a:pt x="1523999" y="33865"/>
                </a:moveTo>
                <a:lnTo>
                  <a:pt x="1490132" y="33865"/>
                </a:lnTo>
                <a:lnTo>
                  <a:pt x="1490132" y="67732"/>
                </a:lnTo>
                <a:lnTo>
                  <a:pt x="1523999" y="67732"/>
                </a:lnTo>
                <a:lnTo>
                  <a:pt x="1523999" y="33865"/>
                </a:lnTo>
                <a:close/>
              </a:path>
              <a:path w="6898005" h="101600">
                <a:moveTo>
                  <a:pt x="1591732" y="33865"/>
                </a:moveTo>
                <a:lnTo>
                  <a:pt x="1557865" y="33865"/>
                </a:lnTo>
                <a:lnTo>
                  <a:pt x="1557865" y="67732"/>
                </a:lnTo>
                <a:lnTo>
                  <a:pt x="1591732" y="67732"/>
                </a:lnTo>
                <a:lnTo>
                  <a:pt x="1591732" y="33865"/>
                </a:lnTo>
                <a:close/>
              </a:path>
              <a:path w="6898005" h="101600">
                <a:moveTo>
                  <a:pt x="1659465" y="33865"/>
                </a:moveTo>
                <a:lnTo>
                  <a:pt x="1625599" y="33865"/>
                </a:lnTo>
                <a:lnTo>
                  <a:pt x="1625599" y="67732"/>
                </a:lnTo>
                <a:lnTo>
                  <a:pt x="1659465" y="67732"/>
                </a:lnTo>
                <a:lnTo>
                  <a:pt x="1659465" y="33865"/>
                </a:lnTo>
                <a:close/>
              </a:path>
              <a:path w="6898005" h="101600">
                <a:moveTo>
                  <a:pt x="1727199" y="33865"/>
                </a:moveTo>
                <a:lnTo>
                  <a:pt x="1693332" y="33865"/>
                </a:lnTo>
                <a:lnTo>
                  <a:pt x="1693332" y="67732"/>
                </a:lnTo>
                <a:lnTo>
                  <a:pt x="1727199" y="67732"/>
                </a:lnTo>
                <a:lnTo>
                  <a:pt x="1727199" y="33865"/>
                </a:lnTo>
                <a:close/>
              </a:path>
              <a:path w="6898005" h="101600">
                <a:moveTo>
                  <a:pt x="1794932" y="33865"/>
                </a:moveTo>
                <a:lnTo>
                  <a:pt x="1761065" y="33865"/>
                </a:lnTo>
                <a:lnTo>
                  <a:pt x="1761065" y="67732"/>
                </a:lnTo>
                <a:lnTo>
                  <a:pt x="1794932" y="67732"/>
                </a:lnTo>
                <a:lnTo>
                  <a:pt x="1794932" y="33865"/>
                </a:lnTo>
                <a:close/>
              </a:path>
              <a:path w="6898005" h="101600">
                <a:moveTo>
                  <a:pt x="1862665" y="33865"/>
                </a:moveTo>
                <a:lnTo>
                  <a:pt x="1828799" y="33865"/>
                </a:lnTo>
                <a:lnTo>
                  <a:pt x="1828799" y="67732"/>
                </a:lnTo>
                <a:lnTo>
                  <a:pt x="1862665" y="67732"/>
                </a:lnTo>
                <a:lnTo>
                  <a:pt x="1862665" y="33865"/>
                </a:lnTo>
                <a:close/>
              </a:path>
              <a:path w="6898005" h="101600">
                <a:moveTo>
                  <a:pt x="1930399" y="33865"/>
                </a:moveTo>
                <a:lnTo>
                  <a:pt x="1896532" y="33865"/>
                </a:lnTo>
                <a:lnTo>
                  <a:pt x="1896532" y="67732"/>
                </a:lnTo>
                <a:lnTo>
                  <a:pt x="1930399" y="67732"/>
                </a:lnTo>
                <a:lnTo>
                  <a:pt x="1930399" y="33865"/>
                </a:lnTo>
                <a:close/>
              </a:path>
              <a:path w="6898005" h="101600">
                <a:moveTo>
                  <a:pt x="1998132" y="33865"/>
                </a:moveTo>
                <a:lnTo>
                  <a:pt x="1964265" y="33865"/>
                </a:lnTo>
                <a:lnTo>
                  <a:pt x="1964265" y="67732"/>
                </a:lnTo>
                <a:lnTo>
                  <a:pt x="1998132" y="67732"/>
                </a:lnTo>
                <a:lnTo>
                  <a:pt x="1998132" y="33865"/>
                </a:lnTo>
                <a:close/>
              </a:path>
              <a:path w="6898005" h="101600">
                <a:moveTo>
                  <a:pt x="2065865" y="33865"/>
                </a:moveTo>
                <a:lnTo>
                  <a:pt x="2031999" y="33865"/>
                </a:lnTo>
                <a:lnTo>
                  <a:pt x="2031999" y="67732"/>
                </a:lnTo>
                <a:lnTo>
                  <a:pt x="2065865" y="67732"/>
                </a:lnTo>
                <a:lnTo>
                  <a:pt x="2065865" y="33865"/>
                </a:lnTo>
                <a:close/>
              </a:path>
              <a:path w="6898005" h="101600">
                <a:moveTo>
                  <a:pt x="2133599" y="33865"/>
                </a:moveTo>
                <a:lnTo>
                  <a:pt x="2099732" y="33865"/>
                </a:lnTo>
                <a:lnTo>
                  <a:pt x="2099732" y="67732"/>
                </a:lnTo>
                <a:lnTo>
                  <a:pt x="2133599" y="67732"/>
                </a:lnTo>
                <a:lnTo>
                  <a:pt x="2133599" y="33865"/>
                </a:lnTo>
                <a:close/>
              </a:path>
              <a:path w="6898005" h="101600">
                <a:moveTo>
                  <a:pt x="2201332" y="33865"/>
                </a:moveTo>
                <a:lnTo>
                  <a:pt x="2167465" y="33865"/>
                </a:lnTo>
                <a:lnTo>
                  <a:pt x="2167465" y="67732"/>
                </a:lnTo>
                <a:lnTo>
                  <a:pt x="2201332" y="67732"/>
                </a:lnTo>
                <a:lnTo>
                  <a:pt x="2201332" y="33865"/>
                </a:lnTo>
                <a:close/>
              </a:path>
              <a:path w="6898005" h="101600">
                <a:moveTo>
                  <a:pt x="2269065" y="33865"/>
                </a:moveTo>
                <a:lnTo>
                  <a:pt x="2235199" y="33865"/>
                </a:lnTo>
                <a:lnTo>
                  <a:pt x="2235199" y="67732"/>
                </a:lnTo>
                <a:lnTo>
                  <a:pt x="2269065" y="67732"/>
                </a:lnTo>
                <a:lnTo>
                  <a:pt x="2269065" y="33865"/>
                </a:lnTo>
                <a:close/>
              </a:path>
              <a:path w="6898005" h="101600">
                <a:moveTo>
                  <a:pt x="2336799" y="33865"/>
                </a:moveTo>
                <a:lnTo>
                  <a:pt x="2302932" y="33865"/>
                </a:lnTo>
                <a:lnTo>
                  <a:pt x="2302932" y="67732"/>
                </a:lnTo>
                <a:lnTo>
                  <a:pt x="2336799" y="67732"/>
                </a:lnTo>
                <a:lnTo>
                  <a:pt x="2336799" y="33865"/>
                </a:lnTo>
                <a:close/>
              </a:path>
              <a:path w="6898005" h="101600">
                <a:moveTo>
                  <a:pt x="2404532" y="33865"/>
                </a:moveTo>
                <a:lnTo>
                  <a:pt x="2370665" y="33865"/>
                </a:lnTo>
                <a:lnTo>
                  <a:pt x="2370665" y="67732"/>
                </a:lnTo>
                <a:lnTo>
                  <a:pt x="2404532" y="67732"/>
                </a:lnTo>
                <a:lnTo>
                  <a:pt x="2404532" y="33865"/>
                </a:lnTo>
                <a:close/>
              </a:path>
              <a:path w="6898005" h="101600">
                <a:moveTo>
                  <a:pt x="2472265" y="33865"/>
                </a:moveTo>
                <a:lnTo>
                  <a:pt x="2438399" y="33865"/>
                </a:lnTo>
                <a:lnTo>
                  <a:pt x="2438399" y="67732"/>
                </a:lnTo>
                <a:lnTo>
                  <a:pt x="2472265" y="67732"/>
                </a:lnTo>
                <a:lnTo>
                  <a:pt x="2472265" y="33865"/>
                </a:lnTo>
                <a:close/>
              </a:path>
              <a:path w="6898005" h="101600">
                <a:moveTo>
                  <a:pt x="2539999" y="33865"/>
                </a:moveTo>
                <a:lnTo>
                  <a:pt x="2506132" y="33865"/>
                </a:lnTo>
                <a:lnTo>
                  <a:pt x="2506132" y="67732"/>
                </a:lnTo>
                <a:lnTo>
                  <a:pt x="2539999" y="67732"/>
                </a:lnTo>
                <a:lnTo>
                  <a:pt x="2539999" y="33865"/>
                </a:lnTo>
                <a:close/>
              </a:path>
              <a:path w="6898005" h="101600">
                <a:moveTo>
                  <a:pt x="2607732" y="33865"/>
                </a:moveTo>
                <a:lnTo>
                  <a:pt x="2573865" y="33865"/>
                </a:lnTo>
                <a:lnTo>
                  <a:pt x="2573865" y="67732"/>
                </a:lnTo>
                <a:lnTo>
                  <a:pt x="2607732" y="67732"/>
                </a:lnTo>
                <a:lnTo>
                  <a:pt x="2607732" y="33865"/>
                </a:lnTo>
                <a:close/>
              </a:path>
              <a:path w="6898005" h="101600">
                <a:moveTo>
                  <a:pt x="2675465" y="33865"/>
                </a:moveTo>
                <a:lnTo>
                  <a:pt x="2641599" y="33865"/>
                </a:lnTo>
                <a:lnTo>
                  <a:pt x="2641599" y="67732"/>
                </a:lnTo>
                <a:lnTo>
                  <a:pt x="2675465" y="67732"/>
                </a:lnTo>
                <a:lnTo>
                  <a:pt x="2675465" y="33865"/>
                </a:lnTo>
                <a:close/>
              </a:path>
              <a:path w="6898005" h="101600">
                <a:moveTo>
                  <a:pt x="2743199" y="33865"/>
                </a:moveTo>
                <a:lnTo>
                  <a:pt x="2709332" y="33865"/>
                </a:lnTo>
                <a:lnTo>
                  <a:pt x="2709332" y="67732"/>
                </a:lnTo>
                <a:lnTo>
                  <a:pt x="2743199" y="67732"/>
                </a:lnTo>
                <a:lnTo>
                  <a:pt x="2743199" y="33865"/>
                </a:lnTo>
                <a:close/>
              </a:path>
              <a:path w="6898005" h="101600">
                <a:moveTo>
                  <a:pt x="2810932" y="33865"/>
                </a:moveTo>
                <a:lnTo>
                  <a:pt x="2777065" y="33865"/>
                </a:lnTo>
                <a:lnTo>
                  <a:pt x="2777065" y="67732"/>
                </a:lnTo>
                <a:lnTo>
                  <a:pt x="2810932" y="67732"/>
                </a:lnTo>
                <a:lnTo>
                  <a:pt x="2810932" y="33865"/>
                </a:lnTo>
                <a:close/>
              </a:path>
              <a:path w="6898005" h="101600">
                <a:moveTo>
                  <a:pt x="2878665" y="33865"/>
                </a:moveTo>
                <a:lnTo>
                  <a:pt x="2844799" y="33865"/>
                </a:lnTo>
                <a:lnTo>
                  <a:pt x="2844799" y="67732"/>
                </a:lnTo>
                <a:lnTo>
                  <a:pt x="2878665" y="67732"/>
                </a:lnTo>
                <a:lnTo>
                  <a:pt x="2878665" y="33865"/>
                </a:lnTo>
                <a:close/>
              </a:path>
              <a:path w="6898005" h="101600">
                <a:moveTo>
                  <a:pt x="2946399" y="33865"/>
                </a:moveTo>
                <a:lnTo>
                  <a:pt x="2912532" y="33865"/>
                </a:lnTo>
                <a:lnTo>
                  <a:pt x="2912532" y="67732"/>
                </a:lnTo>
                <a:lnTo>
                  <a:pt x="2946399" y="67732"/>
                </a:lnTo>
                <a:lnTo>
                  <a:pt x="2946399" y="33865"/>
                </a:lnTo>
                <a:close/>
              </a:path>
              <a:path w="6898005" h="101600">
                <a:moveTo>
                  <a:pt x="3014132" y="33865"/>
                </a:moveTo>
                <a:lnTo>
                  <a:pt x="2980265" y="33865"/>
                </a:lnTo>
                <a:lnTo>
                  <a:pt x="2980265" y="67732"/>
                </a:lnTo>
                <a:lnTo>
                  <a:pt x="3014132" y="67732"/>
                </a:lnTo>
                <a:lnTo>
                  <a:pt x="3014132" y="33865"/>
                </a:lnTo>
                <a:close/>
              </a:path>
              <a:path w="6898005" h="101600">
                <a:moveTo>
                  <a:pt x="3081865" y="33865"/>
                </a:moveTo>
                <a:lnTo>
                  <a:pt x="3047999" y="33865"/>
                </a:lnTo>
                <a:lnTo>
                  <a:pt x="3047999" y="67732"/>
                </a:lnTo>
                <a:lnTo>
                  <a:pt x="3081865" y="67732"/>
                </a:lnTo>
                <a:lnTo>
                  <a:pt x="3081865" y="33865"/>
                </a:lnTo>
                <a:close/>
              </a:path>
              <a:path w="6898005" h="101600">
                <a:moveTo>
                  <a:pt x="3149599" y="33865"/>
                </a:moveTo>
                <a:lnTo>
                  <a:pt x="3115732" y="33865"/>
                </a:lnTo>
                <a:lnTo>
                  <a:pt x="3115732" y="67732"/>
                </a:lnTo>
                <a:lnTo>
                  <a:pt x="3149599" y="67732"/>
                </a:lnTo>
                <a:lnTo>
                  <a:pt x="3149599" y="33865"/>
                </a:lnTo>
                <a:close/>
              </a:path>
              <a:path w="6898005" h="101600">
                <a:moveTo>
                  <a:pt x="3217332" y="33865"/>
                </a:moveTo>
                <a:lnTo>
                  <a:pt x="3183465" y="33865"/>
                </a:lnTo>
                <a:lnTo>
                  <a:pt x="3183465" y="67732"/>
                </a:lnTo>
                <a:lnTo>
                  <a:pt x="3217332" y="67732"/>
                </a:lnTo>
                <a:lnTo>
                  <a:pt x="3217332" y="33865"/>
                </a:lnTo>
                <a:close/>
              </a:path>
              <a:path w="6898005" h="101600">
                <a:moveTo>
                  <a:pt x="3285065" y="33865"/>
                </a:moveTo>
                <a:lnTo>
                  <a:pt x="3251199" y="33865"/>
                </a:lnTo>
                <a:lnTo>
                  <a:pt x="3251199" y="67732"/>
                </a:lnTo>
                <a:lnTo>
                  <a:pt x="3285065" y="67732"/>
                </a:lnTo>
                <a:lnTo>
                  <a:pt x="3285065" y="33865"/>
                </a:lnTo>
                <a:close/>
              </a:path>
              <a:path w="6898005" h="101600">
                <a:moveTo>
                  <a:pt x="3352799" y="33865"/>
                </a:moveTo>
                <a:lnTo>
                  <a:pt x="3318932" y="33865"/>
                </a:lnTo>
                <a:lnTo>
                  <a:pt x="3318932" y="67732"/>
                </a:lnTo>
                <a:lnTo>
                  <a:pt x="3352799" y="67732"/>
                </a:lnTo>
                <a:lnTo>
                  <a:pt x="3352799" y="33865"/>
                </a:lnTo>
                <a:close/>
              </a:path>
              <a:path w="6898005" h="101600">
                <a:moveTo>
                  <a:pt x="3420532" y="33865"/>
                </a:moveTo>
                <a:lnTo>
                  <a:pt x="3386665" y="33865"/>
                </a:lnTo>
                <a:lnTo>
                  <a:pt x="3386665" y="67732"/>
                </a:lnTo>
                <a:lnTo>
                  <a:pt x="3420532" y="67732"/>
                </a:lnTo>
                <a:lnTo>
                  <a:pt x="3420532" y="33865"/>
                </a:lnTo>
                <a:close/>
              </a:path>
              <a:path w="6898005" h="101600">
                <a:moveTo>
                  <a:pt x="3488265" y="33865"/>
                </a:moveTo>
                <a:lnTo>
                  <a:pt x="3454399" y="33865"/>
                </a:lnTo>
                <a:lnTo>
                  <a:pt x="3454399" y="67732"/>
                </a:lnTo>
                <a:lnTo>
                  <a:pt x="3488265" y="67732"/>
                </a:lnTo>
                <a:lnTo>
                  <a:pt x="3488265" y="33865"/>
                </a:lnTo>
                <a:close/>
              </a:path>
              <a:path w="6898005" h="101600">
                <a:moveTo>
                  <a:pt x="3555999" y="33865"/>
                </a:moveTo>
                <a:lnTo>
                  <a:pt x="3522132" y="33865"/>
                </a:lnTo>
                <a:lnTo>
                  <a:pt x="3522132" y="67732"/>
                </a:lnTo>
                <a:lnTo>
                  <a:pt x="3555999" y="67732"/>
                </a:lnTo>
                <a:lnTo>
                  <a:pt x="3555999" y="33865"/>
                </a:lnTo>
                <a:close/>
              </a:path>
              <a:path w="6898005" h="101600">
                <a:moveTo>
                  <a:pt x="3623732" y="33865"/>
                </a:moveTo>
                <a:lnTo>
                  <a:pt x="3589865" y="33865"/>
                </a:lnTo>
                <a:lnTo>
                  <a:pt x="3589865" y="67732"/>
                </a:lnTo>
                <a:lnTo>
                  <a:pt x="3623732" y="67732"/>
                </a:lnTo>
                <a:lnTo>
                  <a:pt x="3623732" y="33865"/>
                </a:lnTo>
                <a:close/>
              </a:path>
              <a:path w="6898005" h="101600">
                <a:moveTo>
                  <a:pt x="3691465" y="33865"/>
                </a:moveTo>
                <a:lnTo>
                  <a:pt x="3657599" y="33865"/>
                </a:lnTo>
                <a:lnTo>
                  <a:pt x="3657599" y="67732"/>
                </a:lnTo>
                <a:lnTo>
                  <a:pt x="3691465" y="67732"/>
                </a:lnTo>
                <a:lnTo>
                  <a:pt x="3691465" y="33865"/>
                </a:lnTo>
                <a:close/>
              </a:path>
              <a:path w="6898005" h="101600">
                <a:moveTo>
                  <a:pt x="3759199" y="33865"/>
                </a:moveTo>
                <a:lnTo>
                  <a:pt x="3725332" y="33865"/>
                </a:lnTo>
                <a:lnTo>
                  <a:pt x="3725332" y="67732"/>
                </a:lnTo>
                <a:lnTo>
                  <a:pt x="3759199" y="67732"/>
                </a:lnTo>
                <a:lnTo>
                  <a:pt x="3759199" y="33865"/>
                </a:lnTo>
                <a:close/>
              </a:path>
              <a:path w="6898005" h="101600">
                <a:moveTo>
                  <a:pt x="3826932" y="33865"/>
                </a:moveTo>
                <a:lnTo>
                  <a:pt x="3793065" y="33865"/>
                </a:lnTo>
                <a:lnTo>
                  <a:pt x="3793065" y="67732"/>
                </a:lnTo>
                <a:lnTo>
                  <a:pt x="3826932" y="67732"/>
                </a:lnTo>
                <a:lnTo>
                  <a:pt x="3826932" y="33865"/>
                </a:lnTo>
                <a:close/>
              </a:path>
              <a:path w="6898005" h="101600">
                <a:moveTo>
                  <a:pt x="3894665" y="33865"/>
                </a:moveTo>
                <a:lnTo>
                  <a:pt x="3860799" y="33865"/>
                </a:lnTo>
                <a:lnTo>
                  <a:pt x="3860799" y="67732"/>
                </a:lnTo>
                <a:lnTo>
                  <a:pt x="3894665" y="67732"/>
                </a:lnTo>
                <a:lnTo>
                  <a:pt x="3894665" y="33865"/>
                </a:lnTo>
                <a:close/>
              </a:path>
              <a:path w="6898005" h="101600">
                <a:moveTo>
                  <a:pt x="3962399" y="33865"/>
                </a:moveTo>
                <a:lnTo>
                  <a:pt x="3928532" y="33865"/>
                </a:lnTo>
                <a:lnTo>
                  <a:pt x="3928532" y="67732"/>
                </a:lnTo>
                <a:lnTo>
                  <a:pt x="3962399" y="67732"/>
                </a:lnTo>
                <a:lnTo>
                  <a:pt x="3962399" y="33865"/>
                </a:lnTo>
                <a:close/>
              </a:path>
              <a:path w="6898005" h="101600">
                <a:moveTo>
                  <a:pt x="4030132" y="33865"/>
                </a:moveTo>
                <a:lnTo>
                  <a:pt x="3996265" y="33865"/>
                </a:lnTo>
                <a:lnTo>
                  <a:pt x="3996265" y="67732"/>
                </a:lnTo>
                <a:lnTo>
                  <a:pt x="4030132" y="67732"/>
                </a:lnTo>
                <a:lnTo>
                  <a:pt x="4030132" y="33865"/>
                </a:lnTo>
                <a:close/>
              </a:path>
              <a:path w="6898005" h="101600">
                <a:moveTo>
                  <a:pt x="4097865" y="33865"/>
                </a:moveTo>
                <a:lnTo>
                  <a:pt x="4063999" y="33865"/>
                </a:lnTo>
                <a:lnTo>
                  <a:pt x="4063999" y="67732"/>
                </a:lnTo>
                <a:lnTo>
                  <a:pt x="4097865" y="67732"/>
                </a:lnTo>
                <a:lnTo>
                  <a:pt x="4097865" y="33865"/>
                </a:lnTo>
                <a:close/>
              </a:path>
              <a:path w="6898005" h="101600">
                <a:moveTo>
                  <a:pt x="4165599" y="33865"/>
                </a:moveTo>
                <a:lnTo>
                  <a:pt x="4131732" y="33865"/>
                </a:lnTo>
                <a:lnTo>
                  <a:pt x="4131732" y="67732"/>
                </a:lnTo>
                <a:lnTo>
                  <a:pt x="4165599" y="67732"/>
                </a:lnTo>
                <a:lnTo>
                  <a:pt x="4165599" y="33865"/>
                </a:lnTo>
                <a:close/>
              </a:path>
              <a:path w="6898005" h="101600">
                <a:moveTo>
                  <a:pt x="4233332" y="33865"/>
                </a:moveTo>
                <a:lnTo>
                  <a:pt x="4199465" y="33865"/>
                </a:lnTo>
                <a:lnTo>
                  <a:pt x="4199465" y="67732"/>
                </a:lnTo>
                <a:lnTo>
                  <a:pt x="4233332" y="67732"/>
                </a:lnTo>
                <a:lnTo>
                  <a:pt x="4233332" y="33865"/>
                </a:lnTo>
                <a:close/>
              </a:path>
              <a:path w="6898005" h="101600">
                <a:moveTo>
                  <a:pt x="4301065" y="33865"/>
                </a:moveTo>
                <a:lnTo>
                  <a:pt x="4267199" y="33865"/>
                </a:lnTo>
                <a:lnTo>
                  <a:pt x="4267199" y="67732"/>
                </a:lnTo>
                <a:lnTo>
                  <a:pt x="4301065" y="67732"/>
                </a:lnTo>
                <a:lnTo>
                  <a:pt x="4301065" y="33865"/>
                </a:lnTo>
                <a:close/>
              </a:path>
              <a:path w="6898005" h="101600">
                <a:moveTo>
                  <a:pt x="4368799" y="33865"/>
                </a:moveTo>
                <a:lnTo>
                  <a:pt x="4334932" y="33865"/>
                </a:lnTo>
                <a:lnTo>
                  <a:pt x="4334932" y="67732"/>
                </a:lnTo>
                <a:lnTo>
                  <a:pt x="4368799" y="67732"/>
                </a:lnTo>
                <a:lnTo>
                  <a:pt x="4368799" y="33865"/>
                </a:lnTo>
                <a:close/>
              </a:path>
              <a:path w="6898005" h="101600">
                <a:moveTo>
                  <a:pt x="4436532" y="33865"/>
                </a:moveTo>
                <a:lnTo>
                  <a:pt x="4402665" y="33865"/>
                </a:lnTo>
                <a:lnTo>
                  <a:pt x="4402665" y="67732"/>
                </a:lnTo>
                <a:lnTo>
                  <a:pt x="4436532" y="67732"/>
                </a:lnTo>
                <a:lnTo>
                  <a:pt x="4436532" y="33865"/>
                </a:lnTo>
                <a:close/>
              </a:path>
              <a:path w="6898005" h="101600">
                <a:moveTo>
                  <a:pt x="4504265" y="33865"/>
                </a:moveTo>
                <a:lnTo>
                  <a:pt x="4470399" y="33865"/>
                </a:lnTo>
                <a:lnTo>
                  <a:pt x="4470399" y="67732"/>
                </a:lnTo>
                <a:lnTo>
                  <a:pt x="4504265" y="67732"/>
                </a:lnTo>
                <a:lnTo>
                  <a:pt x="4504265" y="33865"/>
                </a:lnTo>
                <a:close/>
              </a:path>
              <a:path w="6898005" h="101600">
                <a:moveTo>
                  <a:pt x="4571999" y="33865"/>
                </a:moveTo>
                <a:lnTo>
                  <a:pt x="4538132" y="33865"/>
                </a:lnTo>
                <a:lnTo>
                  <a:pt x="4538132" y="67732"/>
                </a:lnTo>
                <a:lnTo>
                  <a:pt x="4571999" y="67732"/>
                </a:lnTo>
                <a:lnTo>
                  <a:pt x="4571999" y="33865"/>
                </a:lnTo>
                <a:close/>
              </a:path>
              <a:path w="6898005" h="101600">
                <a:moveTo>
                  <a:pt x="4639732" y="33865"/>
                </a:moveTo>
                <a:lnTo>
                  <a:pt x="4605865" y="33865"/>
                </a:lnTo>
                <a:lnTo>
                  <a:pt x="4605865" y="67732"/>
                </a:lnTo>
                <a:lnTo>
                  <a:pt x="4639732" y="67732"/>
                </a:lnTo>
                <a:lnTo>
                  <a:pt x="4639732" y="33865"/>
                </a:lnTo>
                <a:close/>
              </a:path>
              <a:path w="6898005" h="101600">
                <a:moveTo>
                  <a:pt x="4707465" y="33865"/>
                </a:moveTo>
                <a:lnTo>
                  <a:pt x="4673599" y="33865"/>
                </a:lnTo>
                <a:lnTo>
                  <a:pt x="4673599" y="67732"/>
                </a:lnTo>
                <a:lnTo>
                  <a:pt x="4707465" y="67732"/>
                </a:lnTo>
                <a:lnTo>
                  <a:pt x="4707465" y="33865"/>
                </a:lnTo>
                <a:close/>
              </a:path>
              <a:path w="6898005" h="101600">
                <a:moveTo>
                  <a:pt x="4775199" y="33865"/>
                </a:moveTo>
                <a:lnTo>
                  <a:pt x="4741332" y="33865"/>
                </a:lnTo>
                <a:lnTo>
                  <a:pt x="4741332" y="67732"/>
                </a:lnTo>
                <a:lnTo>
                  <a:pt x="4775199" y="67732"/>
                </a:lnTo>
                <a:lnTo>
                  <a:pt x="4775199" y="33865"/>
                </a:lnTo>
                <a:close/>
              </a:path>
              <a:path w="6898005" h="101600">
                <a:moveTo>
                  <a:pt x="4842932" y="33865"/>
                </a:moveTo>
                <a:lnTo>
                  <a:pt x="4809065" y="33865"/>
                </a:lnTo>
                <a:lnTo>
                  <a:pt x="4809065" y="67732"/>
                </a:lnTo>
                <a:lnTo>
                  <a:pt x="4842932" y="67732"/>
                </a:lnTo>
                <a:lnTo>
                  <a:pt x="4842932" y="33865"/>
                </a:lnTo>
                <a:close/>
              </a:path>
              <a:path w="6898005" h="101600">
                <a:moveTo>
                  <a:pt x="4910665" y="33865"/>
                </a:moveTo>
                <a:lnTo>
                  <a:pt x="4876799" y="33865"/>
                </a:lnTo>
                <a:lnTo>
                  <a:pt x="4876799" y="67732"/>
                </a:lnTo>
                <a:lnTo>
                  <a:pt x="4910665" y="67732"/>
                </a:lnTo>
                <a:lnTo>
                  <a:pt x="4910665" y="33865"/>
                </a:lnTo>
                <a:close/>
              </a:path>
              <a:path w="6898005" h="101600">
                <a:moveTo>
                  <a:pt x="4978399" y="33865"/>
                </a:moveTo>
                <a:lnTo>
                  <a:pt x="4944532" y="33865"/>
                </a:lnTo>
                <a:lnTo>
                  <a:pt x="4944532" y="67732"/>
                </a:lnTo>
                <a:lnTo>
                  <a:pt x="4978399" y="67732"/>
                </a:lnTo>
                <a:lnTo>
                  <a:pt x="4978399" y="33865"/>
                </a:lnTo>
                <a:close/>
              </a:path>
              <a:path w="6898005" h="101600">
                <a:moveTo>
                  <a:pt x="5046132" y="33865"/>
                </a:moveTo>
                <a:lnTo>
                  <a:pt x="5012265" y="33865"/>
                </a:lnTo>
                <a:lnTo>
                  <a:pt x="5012265" y="67732"/>
                </a:lnTo>
                <a:lnTo>
                  <a:pt x="5046132" y="67732"/>
                </a:lnTo>
                <a:lnTo>
                  <a:pt x="5046132" y="33865"/>
                </a:lnTo>
                <a:close/>
              </a:path>
              <a:path w="6898005" h="101600">
                <a:moveTo>
                  <a:pt x="5113865" y="33865"/>
                </a:moveTo>
                <a:lnTo>
                  <a:pt x="5079999" y="33865"/>
                </a:lnTo>
                <a:lnTo>
                  <a:pt x="5079999" y="67732"/>
                </a:lnTo>
                <a:lnTo>
                  <a:pt x="5113865" y="67732"/>
                </a:lnTo>
                <a:lnTo>
                  <a:pt x="5113865" y="33865"/>
                </a:lnTo>
                <a:close/>
              </a:path>
              <a:path w="6898005" h="101600">
                <a:moveTo>
                  <a:pt x="5181599" y="33865"/>
                </a:moveTo>
                <a:lnTo>
                  <a:pt x="5147732" y="33865"/>
                </a:lnTo>
                <a:lnTo>
                  <a:pt x="5147732" y="67732"/>
                </a:lnTo>
                <a:lnTo>
                  <a:pt x="5181599" y="67732"/>
                </a:lnTo>
                <a:lnTo>
                  <a:pt x="5181599" y="33865"/>
                </a:lnTo>
                <a:close/>
              </a:path>
              <a:path w="6898005" h="101600">
                <a:moveTo>
                  <a:pt x="5249332" y="33865"/>
                </a:moveTo>
                <a:lnTo>
                  <a:pt x="5215465" y="33865"/>
                </a:lnTo>
                <a:lnTo>
                  <a:pt x="5215465" y="67732"/>
                </a:lnTo>
                <a:lnTo>
                  <a:pt x="5249332" y="67732"/>
                </a:lnTo>
                <a:lnTo>
                  <a:pt x="5249332" y="33865"/>
                </a:lnTo>
                <a:close/>
              </a:path>
              <a:path w="6898005" h="101600">
                <a:moveTo>
                  <a:pt x="5317065" y="33865"/>
                </a:moveTo>
                <a:lnTo>
                  <a:pt x="5283199" y="33865"/>
                </a:lnTo>
                <a:lnTo>
                  <a:pt x="5283199" y="67732"/>
                </a:lnTo>
                <a:lnTo>
                  <a:pt x="5317065" y="67732"/>
                </a:lnTo>
                <a:lnTo>
                  <a:pt x="5317065" y="33865"/>
                </a:lnTo>
                <a:close/>
              </a:path>
              <a:path w="6898005" h="101600">
                <a:moveTo>
                  <a:pt x="5384799" y="33865"/>
                </a:moveTo>
                <a:lnTo>
                  <a:pt x="5350932" y="33865"/>
                </a:lnTo>
                <a:lnTo>
                  <a:pt x="5350932" y="67732"/>
                </a:lnTo>
                <a:lnTo>
                  <a:pt x="5384799" y="67732"/>
                </a:lnTo>
                <a:lnTo>
                  <a:pt x="5384799" y="33865"/>
                </a:lnTo>
                <a:close/>
              </a:path>
              <a:path w="6898005" h="101600">
                <a:moveTo>
                  <a:pt x="5452532" y="33865"/>
                </a:moveTo>
                <a:lnTo>
                  <a:pt x="5418665" y="33865"/>
                </a:lnTo>
                <a:lnTo>
                  <a:pt x="5418665" y="67732"/>
                </a:lnTo>
                <a:lnTo>
                  <a:pt x="5452532" y="67732"/>
                </a:lnTo>
                <a:lnTo>
                  <a:pt x="5452532" y="33865"/>
                </a:lnTo>
                <a:close/>
              </a:path>
              <a:path w="6898005" h="101600">
                <a:moveTo>
                  <a:pt x="5520265" y="33865"/>
                </a:moveTo>
                <a:lnTo>
                  <a:pt x="5486399" y="33865"/>
                </a:lnTo>
                <a:lnTo>
                  <a:pt x="5486399" y="67732"/>
                </a:lnTo>
                <a:lnTo>
                  <a:pt x="5520265" y="67732"/>
                </a:lnTo>
                <a:lnTo>
                  <a:pt x="5520265" y="33865"/>
                </a:lnTo>
                <a:close/>
              </a:path>
              <a:path w="6898005" h="101600">
                <a:moveTo>
                  <a:pt x="5587999" y="33865"/>
                </a:moveTo>
                <a:lnTo>
                  <a:pt x="5554132" y="33865"/>
                </a:lnTo>
                <a:lnTo>
                  <a:pt x="5554132" y="67732"/>
                </a:lnTo>
                <a:lnTo>
                  <a:pt x="5587999" y="67732"/>
                </a:lnTo>
                <a:lnTo>
                  <a:pt x="5587999" y="33865"/>
                </a:lnTo>
                <a:close/>
              </a:path>
              <a:path w="6898005" h="101600">
                <a:moveTo>
                  <a:pt x="5655732" y="33865"/>
                </a:moveTo>
                <a:lnTo>
                  <a:pt x="5621865" y="33865"/>
                </a:lnTo>
                <a:lnTo>
                  <a:pt x="5621865" y="67732"/>
                </a:lnTo>
                <a:lnTo>
                  <a:pt x="5655732" y="67732"/>
                </a:lnTo>
                <a:lnTo>
                  <a:pt x="5655732" y="33865"/>
                </a:lnTo>
                <a:close/>
              </a:path>
              <a:path w="6898005" h="101600">
                <a:moveTo>
                  <a:pt x="5723465" y="33865"/>
                </a:moveTo>
                <a:lnTo>
                  <a:pt x="5689599" y="33865"/>
                </a:lnTo>
                <a:lnTo>
                  <a:pt x="5689599" y="67732"/>
                </a:lnTo>
                <a:lnTo>
                  <a:pt x="5723465" y="67732"/>
                </a:lnTo>
                <a:lnTo>
                  <a:pt x="5723465" y="33865"/>
                </a:lnTo>
                <a:close/>
              </a:path>
              <a:path w="6898005" h="101600">
                <a:moveTo>
                  <a:pt x="5791199" y="33865"/>
                </a:moveTo>
                <a:lnTo>
                  <a:pt x="5757332" y="33865"/>
                </a:lnTo>
                <a:lnTo>
                  <a:pt x="5757332" y="67732"/>
                </a:lnTo>
                <a:lnTo>
                  <a:pt x="5791199" y="67732"/>
                </a:lnTo>
                <a:lnTo>
                  <a:pt x="5791199" y="33865"/>
                </a:lnTo>
                <a:close/>
              </a:path>
              <a:path w="6898005" h="101600">
                <a:moveTo>
                  <a:pt x="5858932" y="33865"/>
                </a:moveTo>
                <a:lnTo>
                  <a:pt x="5825065" y="33865"/>
                </a:lnTo>
                <a:lnTo>
                  <a:pt x="5825065" y="67732"/>
                </a:lnTo>
                <a:lnTo>
                  <a:pt x="5858932" y="67732"/>
                </a:lnTo>
                <a:lnTo>
                  <a:pt x="5858932" y="33865"/>
                </a:lnTo>
                <a:close/>
              </a:path>
              <a:path w="6898005" h="101600">
                <a:moveTo>
                  <a:pt x="5926665" y="33865"/>
                </a:moveTo>
                <a:lnTo>
                  <a:pt x="5892799" y="33865"/>
                </a:lnTo>
                <a:lnTo>
                  <a:pt x="5892799" y="67732"/>
                </a:lnTo>
                <a:lnTo>
                  <a:pt x="5926665" y="67732"/>
                </a:lnTo>
                <a:lnTo>
                  <a:pt x="5926665" y="33865"/>
                </a:lnTo>
                <a:close/>
              </a:path>
              <a:path w="6898005" h="101600">
                <a:moveTo>
                  <a:pt x="5994399" y="33865"/>
                </a:moveTo>
                <a:lnTo>
                  <a:pt x="5960532" y="33865"/>
                </a:lnTo>
                <a:lnTo>
                  <a:pt x="5960532" y="67732"/>
                </a:lnTo>
                <a:lnTo>
                  <a:pt x="5994399" y="67732"/>
                </a:lnTo>
                <a:lnTo>
                  <a:pt x="5994399" y="33865"/>
                </a:lnTo>
                <a:close/>
              </a:path>
              <a:path w="6898005" h="101600">
                <a:moveTo>
                  <a:pt x="6062132" y="33865"/>
                </a:moveTo>
                <a:lnTo>
                  <a:pt x="6028265" y="33865"/>
                </a:lnTo>
                <a:lnTo>
                  <a:pt x="6028265" y="67732"/>
                </a:lnTo>
                <a:lnTo>
                  <a:pt x="6062132" y="67732"/>
                </a:lnTo>
                <a:lnTo>
                  <a:pt x="6062132" y="33865"/>
                </a:lnTo>
                <a:close/>
              </a:path>
              <a:path w="6898005" h="101600">
                <a:moveTo>
                  <a:pt x="6129865" y="33865"/>
                </a:moveTo>
                <a:lnTo>
                  <a:pt x="6095999" y="33865"/>
                </a:lnTo>
                <a:lnTo>
                  <a:pt x="6095999" y="67732"/>
                </a:lnTo>
                <a:lnTo>
                  <a:pt x="6129865" y="67732"/>
                </a:lnTo>
                <a:lnTo>
                  <a:pt x="6129865" y="33865"/>
                </a:lnTo>
                <a:close/>
              </a:path>
              <a:path w="6898005" h="101600">
                <a:moveTo>
                  <a:pt x="6197599" y="33865"/>
                </a:moveTo>
                <a:lnTo>
                  <a:pt x="6163732" y="33865"/>
                </a:lnTo>
                <a:lnTo>
                  <a:pt x="6163732" y="67732"/>
                </a:lnTo>
                <a:lnTo>
                  <a:pt x="6197599" y="67732"/>
                </a:lnTo>
                <a:lnTo>
                  <a:pt x="6197599" y="33865"/>
                </a:lnTo>
                <a:close/>
              </a:path>
              <a:path w="6898005" h="101600">
                <a:moveTo>
                  <a:pt x="6265332" y="33865"/>
                </a:moveTo>
                <a:lnTo>
                  <a:pt x="6231465" y="33865"/>
                </a:lnTo>
                <a:lnTo>
                  <a:pt x="6231465" y="67732"/>
                </a:lnTo>
                <a:lnTo>
                  <a:pt x="6265332" y="67732"/>
                </a:lnTo>
                <a:lnTo>
                  <a:pt x="6265332" y="33865"/>
                </a:lnTo>
                <a:close/>
              </a:path>
              <a:path w="6898005" h="101600">
                <a:moveTo>
                  <a:pt x="6333065" y="33865"/>
                </a:moveTo>
                <a:lnTo>
                  <a:pt x="6299199" y="33865"/>
                </a:lnTo>
                <a:lnTo>
                  <a:pt x="6299199" y="67732"/>
                </a:lnTo>
                <a:lnTo>
                  <a:pt x="6333065" y="67732"/>
                </a:lnTo>
                <a:lnTo>
                  <a:pt x="6333065" y="33865"/>
                </a:lnTo>
                <a:close/>
              </a:path>
              <a:path w="6898005" h="101600">
                <a:moveTo>
                  <a:pt x="6400799" y="33865"/>
                </a:moveTo>
                <a:lnTo>
                  <a:pt x="6366932" y="33865"/>
                </a:lnTo>
                <a:lnTo>
                  <a:pt x="6366932" y="67732"/>
                </a:lnTo>
                <a:lnTo>
                  <a:pt x="6400799" y="67732"/>
                </a:lnTo>
                <a:lnTo>
                  <a:pt x="6400799" y="33865"/>
                </a:lnTo>
                <a:close/>
              </a:path>
              <a:path w="6898005" h="101600">
                <a:moveTo>
                  <a:pt x="6468532" y="33865"/>
                </a:moveTo>
                <a:lnTo>
                  <a:pt x="6434665" y="33865"/>
                </a:lnTo>
                <a:lnTo>
                  <a:pt x="6434665" y="67732"/>
                </a:lnTo>
                <a:lnTo>
                  <a:pt x="6468532" y="67732"/>
                </a:lnTo>
                <a:lnTo>
                  <a:pt x="6468532" y="33865"/>
                </a:lnTo>
                <a:close/>
              </a:path>
              <a:path w="6898005" h="101600">
                <a:moveTo>
                  <a:pt x="6536265" y="33865"/>
                </a:moveTo>
                <a:lnTo>
                  <a:pt x="6502399" y="33865"/>
                </a:lnTo>
                <a:lnTo>
                  <a:pt x="6502399" y="67732"/>
                </a:lnTo>
                <a:lnTo>
                  <a:pt x="6536265" y="67732"/>
                </a:lnTo>
                <a:lnTo>
                  <a:pt x="6536265" y="33865"/>
                </a:lnTo>
                <a:close/>
              </a:path>
              <a:path w="6898005" h="101600">
                <a:moveTo>
                  <a:pt x="6604000" y="33865"/>
                </a:moveTo>
                <a:lnTo>
                  <a:pt x="6570132" y="33865"/>
                </a:lnTo>
                <a:lnTo>
                  <a:pt x="6570132" y="67732"/>
                </a:lnTo>
                <a:lnTo>
                  <a:pt x="6604000" y="67732"/>
                </a:lnTo>
                <a:lnTo>
                  <a:pt x="6604000" y="33865"/>
                </a:lnTo>
                <a:close/>
              </a:path>
              <a:path w="6898005" h="101600">
                <a:moveTo>
                  <a:pt x="6671732" y="33865"/>
                </a:moveTo>
                <a:lnTo>
                  <a:pt x="6637865" y="33865"/>
                </a:lnTo>
                <a:lnTo>
                  <a:pt x="6637865" y="67732"/>
                </a:lnTo>
                <a:lnTo>
                  <a:pt x="6671732" y="67732"/>
                </a:lnTo>
                <a:lnTo>
                  <a:pt x="6671732" y="33865"/>
                </a:lnTo>
                <a:close/>
              </a:path>
              <a:path w="6898005" h="101600">
                <a:moveTo>
                  <a:pt x="6739465" y="33865"/>
                </a:moveTo>
                <a:lnTo>
                  <a:pt x="6705600" y="33865"/>
                </a:lnTo>
                <a:lnTo>
                  <a:pt x="6705600" y="67732"/>
                </a:lnTo>
                <a:lnTo>
                  <a:pt x="6739465" y="67732"/>
                </a:lnTo>
                <a:lnTo>
                  <a:pt x="6739465" y="3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430520" y="6958752"/>
            <a:ext cx="16510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Microsoft JhengHei UI"/>
                <a:cs typeface="Microsoft JhengHei UI"/>
              </a:rPr>
              <a:t>⼏点思考</a:t>
            </a:r>
            <a:endParaRPr sz="3200">
              <a:latin typeface="Microsoft JhengHei UI"/>
              <a:cs typeface="Microsoft JhengHei U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991187" y="6977380"/>
            <a:ext cx="806450" cy="906780"/>
          </a:xfrm>
          <a:custGeom>
            <a:rect l="l" t="t" r="r" b="b"/>
            <a:pathLst>
              <a:path w="806450" h="906778">
                <a:moveTo>
                  <a:pt x="0" y="906780"/>
                </a:moveTo>
                <a:lnTo>
                  <a:pt x="806026" y="906780"/>
                </a:lnTo>
                <a:lnTo>
                  <a:pt x="806026" y="0"/>
                </a:lnTo>
                <a:lnTo>
                  <a:pt x="0" y="0"/>
                </a:lnTo>
                <a:lnTo>
                  <a:pt x="0" y="906780"/>
                </a:lnTo>
                <a:close/>
              </a:path>
            </a:pathLst>
          </a:custGeom>
          <a:solidFill>
            <a:srgbClr val="C71A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229100" y="7198360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四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48337" y="7078557"/>
            <a:ext cx="867410" cy="941069"/>
          </a:xfrm>
          <a:custGeom>
            <a:rect l="l" t="t" r="r" b="b"/>
            <a:pathLst>
              <a:path w="867410" h="941069">
                <a:moveTo>
                  <a:pt x="0" y="940646"/>
                </a:moveTo>
                <a:lnTo>
                  <a:pt x="866985" y="940646"/>
                </a:lnTo>
                <a:lnTo>
                  <a:pt x="866985" y="0"/>
                </a:lnTo>
                <a:lnTo>
                  <a:pt x="866985" y="940646"/>
                </a:lnTo>
                <a:lnTo>
                  <a:pt x="0" y="940646"/>
                </a:lnTo>
                <a:close/>
              </a:path>
            </a:pathLst>
          </a:custGeom>
          <a:solidFill>
            <a:srgbClr val="ADAA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39870" y="7070090"/>
            <a:ext cx="883919" cy="957580"/>
          </a:xfrm>
          <a:custGeom>
            <a:rect l="l" t="t" r="r" b="b"/>
            <a:pathLst>
              <a:path w="883919" h="957578">
                <a:moveTo>
                  <a:pt x="866987" y="940646"/>
                </a:moveTo>
                <a:lnTo>
                  <a:pt x="3790" y="940646"/>
                </a:lnTo>
                <a:lnTo>
                  <a:pt x="0" y="944437"/>
                </a:lnTo>
                <a:lnTo>
                  <a:pt x="0" y="953789"/>
                </a:lnTo>
                <a:lnTo>
                  <a:pt x="3790" y="957579"/>
                </a:lnTo>
                <a:lnTo>
                  <a:pt x="880129" y="957579"/>
                </a:lnTo>
                <a:lnTo>
                  <a:pt x="883919" y="953789"/>
                </a:lnTo>
                <a:lnTo>
                  <a:pt x="883919" y="949113"/>
                </a:lnTo>
                <a:lnTo>
                  <a:pt x="866987" y="949113"/>
                </a:lnTo>
                <a:lnTo>
                  <a:pt x="866987" y="940646"/>
                </a:lnTo>
                <a:close/>
              </a:path>
              <a:path w="883919" h="957578">
                <a:moveTo>
                  <a:pt x="880129" y="0"/>
                </a:moveTo>
                <a:lnTo>
                  <a:pt x="870776" y="0"/>
                </a:lnTo>
                <a:lnTo>
                  <a:pt x="866987" y="3790"/>
                </a:lnTo>
                <a:lnTo>
                  <a:pt x="866987" y="949113"/>
                </a:lnTo>
                <a:lnTo>
                  <a:pt x="875452" y="949113"/>
                </a:lnTo>
                <a:lnTo>
                  <a:pt x="875452" y="940646"/>
                </a:lnTo>
                <a:lnTo>
                  <a:pt x="883919" y="940646"/>
                </a:lnTo>
                <a:lnTo>
                  <a:pt x="883919" y="3790"/>
                </a:lnTo>
                <a:lnTo>
                  <a:pt x="880129" y="0"/>
                </a:lnTo>
                <a:close/>
              </a:path>
              <a:path w="883919" h="957578">
                <a:moveTo>
                  <a:pt x="883919" y="940646"/>
                </a:moveTo>
                <a:lnTo>
                  <a:pt x="875452" y="940646"/>
                </a:lnTo>
                <a:lnTo>
                  <a:pt x="875452" y="949113"/>
                </a:lnTo>
                <a:lnTo>
                  <a:pt x="883919" y="949113"/>
                </a:lnTo>
                <a:lnTo>
                  <a:pt x="883919" y="940646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138049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24865"/>
              </a:tabLst>
            </a:pPr>
            <a:r>
              <a:rPr spc="15"/>
              <a:t>⽬	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92573" y="3434927"/>
            <a:ext cx="3727450" cy="1097280"/>
          </a:xfrm>
          <a:custGeom>
            <a:rect l="l" t="t" r="r" b="b"/>
            <a:pathLst>
              <a:path w="3727450" h="1097279">
                <a:moveTo>
                  <a:pt x="0" y="1097280"/>
                </a:moveTo>
                <a:lnTo>
                  <a:pt x="3727027" y="1097280"/>
                </a:lnTo>
                <a:lnTo>
                  <a:pt x="3727027" y="0"/>
                </a:lnTo>
                <a:lnTo>
                  <a:pt x="0" y="0"/>
                </a:lnTo>
                <a:lnTo>
                  <a:pt x="0" y="1097280"/>
                </a:lnTo>
                <a:close/>
              </a:path>
            </a:pathLst>
          </a:custGeom>
          <a:solidFill>
            <a:srgbClr val="612A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92573" y="3434927"/>
            <a:ext cx="3727450" cy="1097280"/>
          </a:xfrm>
          <a:custGeom>
            <a:rect l="l" t="t" r="r" b="b"/>
            <a:pathLst>
              <a:path w="3727450" h="1097279">
                <a:moveTo>
                  <a:pt x="0" y="0"/>
                </a:moveTo>
                <a:lnTo>
                  <a:pt x="3727026" y="1097280"/>
                </a:lnTo>
              </a:path>
            </a:pathLst>
          </a:custGeom>
          <a:ln w="16933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92573" y="3434927"/>
          <a:ext cx="14871700" cy="5123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6815"/>
                <a:gridCol w="3630294"/>
                <a:gridCol w="7513954"/>
              </a:tblGrid>
              <a:tr h="1097280">
                <a:tc>
                  <a:txBody>
                    <a:bodyPr vert="horz" wrap="square"/>
                    <a:lstStyle/>
                    <a:p>
                      <a:pPr marR="684530" algn="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210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地⽅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2100" spc="3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数据发展⽔平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68910" marB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100" spc="3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直辖市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612A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100" spc="30">
                          <a:solidFill>
                            <a:srgbClr val="FFFFFF"/>
                          </a:solidFill>
                          <a:latin typeface="Microsoft JhengHei UI"/>
                          <a:cs typeface="Microsoft JhengHei UI"/>
                        </a:rPr>
                        <a:t>省域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solidFill>
                      <a:srgbClr val="612A89"/>
                    </a:solidFill>
                  </a:tcPr>
                </a:tc>
              </a:tr>
              <a:tr h="925406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456690">
                        <a:lnSpc>
                          <a:spcPct val="100000"/>
                        </a:lnSpc>
                      </a:pP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引领型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5080" marB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北京</a:t>
                      </a:r>
                      <a:r>
                        <a:rPr sz="2100" spc="-8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上海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50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浙江</a:t>
                      </a:r>
                      <a:r>
                        <a:rPr sz="2100" spc="-8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⼭东</a:t>
                      </a:r>
                      <a:r>
                        <a:rPr sz="2100" spc="-8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⼴东</a:t>
                      </a:r>
                      <a:r>
                        <a:rPr sz="2100" spc="-8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江苏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508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26253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456690">
                        <a:lnSpc>
                          <a:spcPct val="100000"/>
                        </a:lnSpc>
                      </a:pP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突破型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6D0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天津</a:t>
                      </a:r>
                      <a:r>
                        <a:rPr sz="2100" spc="-8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重庆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6D0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1920" marR="99695">
                        <a:lnSpc>
                          <a:spcPct val="101600"/>
                        </a:lnSpc>
                        <a:spcBef>
                          <a:spcPts val="830"/>
                        </a:spcBef>
                      </a:pP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福建</a:t>
                      </a:r>
                      <a:r>
                        <a:rPr sz="2100" spc="-6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贵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州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四川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湖北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⼴⻄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安徽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湖南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河北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江⻄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、 海南</a:t>
                      </a:r>
                      <a:r>
                        <a:rPr sz="2100" spc="-8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河南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105410" marB="0">
                    <a:lnL w="28575">
                      <a:solidFill>
                        <a:srgbClr val="FFFFFF"/>
                      </a:solidFill>
                      <a:prstDash val="solid"/>
                    </a:lnL>
                    <a:solidFill>
                      <a:srgbClr val="F6D0FF"/>
                    </a:solidFill>
                  </a:tcPr>
                </a:tc>
              </a:tr>
              <a:tr h="1247139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 marL="1456690">
                        <a:lnSpc>
                          <a:spcPct val="100000"/>
                        </a:lnSpc>
                      </a:pP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进取型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5715" marB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3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100">
                          <a:latin typeface="Times New Roman"/>
                          <a:cs typeface="Times New Roman"/>
                        </a:rPr>
                        <a:t>/</a:t>
                      </a: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 marL="121920" marR="114300">
                        <a:lnSpc>
                          <a:spcPct val="101600"/>
                        </a:lnSpc>
                        <a:spcBef>
                          <a:spcPts val="2090"/>
                        </a:spcBef>
                      </a:pP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辽宁</a:t>
                      </a:r>
                      <a:r>
                        <a:rPr sz="2100" spc="-6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⼭⻄</a:t>
                      </a:r>
                      <a:r>
                        <a:rPr sz="2100" spc="-6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陕⻄</a:t>
                      </a:r>
                      <a:r>
                        <a:rPr sz="2100" spc="-6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云南</a:t>
                      </a:r>
                      <a:r>
                        <a:rPr sz="2100" spc="-6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吉林</a:t>
                      </a:r>
                      <a:r>
                        <a:rPr sz="2100" spc="-6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⿊⻰江</a:t>
                      </a:r>
                      <a:r>
                        <a:rPr sz="2100" spc="-6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0">
                          <a:latin typeface="Microsoft JhengHei UI"/>
                          <a:cs typeface="Microsoft JhengHei UI"/>
                        </a:rPr>
                        <a:t>⽢肃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55">
                          <a:latin typeface="Microsoft JhengHei UI"/>
                          <a:cs typeface="Microsoft JhengHei UI"/>
                        </a:rPr>
                        <a:t>内蒙古</a:t>
                      </a:r>
                      <a:r>
                        <a:rPr sz="2100" spc="-60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新 疆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26543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2710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456690">
                        <a:lnSpc>
                          <a:spcPct val="100000"/>
                        </a:lnSpc>
                      </a:pP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追赶型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6D0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100">
                          <a:latin typeface="Times New Roman"/>
                          <a:cs typeface="Times New Roman"/>
                        </a:rPr>
                        <a:t>/</a:t>
                      </a: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6D0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宁夏</a:t>
                      </a:r>
                      <a:r>
                        <a:rPr sz="2100" spc="-8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⻘海</a:t>
                      </a:r>
                      <a:r>
                        <a:rPr sz="2100" spc="-85">
                          <a:latin typeface="Microsoft JhengHei UI"/>
                          <a:cs typeface="Microsoft JhengHei UI"/>
                        </a:rPr>
                        <a:t>、</a:t>
                      </a:r>
                      <a:r>
                        <a:rPr sz="2100" spc="30">
                          <a:latin typeface="Microsoft JhengHei UI"/>
                          <a:cs typeface="Microsoft JhengHei UI"/>
                        </a:rPr>
                        <a:t>⻄藏</a:t>
                      </a:r>
                      <a:endParaRPr sz="2100">
                        <a:latin typeface="Microsoft JhengHei UI"/>
                        <a:cs typeface="Microsoft JhengHei UI"/>
                      </a:endParaRPr>
                    </a:p>
                  </a:txBody>
                  <a:tcPr marL="0" marR="0" marT="6350" marB="0">
                    <a:lnL w="28575">
                      <a:solidFill>
                        <a:srgbClr val="FFFFFF"/>
                      </a:solidFill>
                      <a:prstDash val="solid"/>
                    </a:lnL>
                    <a:solidFill>
                      <a:srgbClr val="F6D0FF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1500" y="184572"/>
            <a:ext cx="9208770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15"/>
              <a:t>评估结果</a:t>
            </a:r>
            <a:r>
              <a:rPr spc="-215"/>
              <a:t>：</a:t>
            </a:r>
            <a:r>
              <a:rPr spc="15"/>
              <a:t>地⽅数据发展⽔平梯队分布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1793" y="1341966"/>
            <a:ext cx="14451330" cy="167132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1540"/>
              </a:spcBef>
              <a:buFont typeface="Wingdings"/>
              <a:buChar char=""/>
              <a:tabLst>
                <a:tab pos="393065"/>
                <a:tab pos="393700"/>
              </a:tabLst>
            </a:pPr>
            <a:r>
              <a:rPr sz="3600" baseline="1157">
                <a:latin typeface="Microsoft JhengHei UI"/>
                <a:cs typeface="Microsoft JhengHei UI"/>
              </a:rPr>
              <a:t>我国</a:t>
            </a:r>
            <a:r>
              <a:rPr sz="2400">
                <a:latin typeface="Times New Roman"/>
                <a:cs typeface="Times New Roman"/>
              </a:rPr>
              <a:t>31</a:t>
            </a:r>
            <a:r>
              <a:rPr sz="3600" baseline="1157">
                <a:latin typeface="Microsoft JhengHei UI"/>
                <a:cs typeface="Microsoft JhengHei UI"/>
              </a:rPr>
              <a:t>个省级地⽅数据发展指数均值为</a:t>
            </a:r>
            <a:r>
              <a:rPr sz="2400" spc="-30">
                <a:latin typeface="Times New Roman"/>
                <a:cs typeface="Times New Roman"/>
              </a:rPr>
              <a:t>0.41</a:t>
            </a:r>
            <a:r>
              <a:rPr sz="3600" spc="-44" baseline="1157">
                <a:latin typeface="Microsoft JhengHei UI"/>
                <a:cs typeface="Microsoft JhengHei UI"/>
              </a:rPr>
              <a:t>，</a:t>
            </a:r>
            <a:r>
              <a:rPr sz="3600" baseline="1157">
                <a:latin typeface="Microsoft JhengHei UI"/>
                <a:cs typeface="Microsoft JhengHei UI"/>
              </a:rPr>
              <a:t>北京最⾼</a:t>
            </a:r>
            <a:r>
              <a:rPr sz="3600" spc="-89" baseline="1157">
                <a:latin typeface="Microsoft JhengHei UI"/>
                <a:cs typeface="Microsoft JhengHei UI"/>
              </a:rPr>
              <a:t>（</a:t>
            </a:r>
            <a:r>
              <a:rPr sz="2400" spc="-60">
                <a:latin typeface="Times New Roman"/>
                <a:cs typeface="Times New Roman"/>
              </a:rPr>
              <a:t>0.61</a:t>
            </a:r>
            <a:r>
              <a:rPr sz="3600" spc="-89" baseline="1157">
                <a:latin typeface="Microsoft JhengHei UI"/>
                <a:cs typeface="Microsoft JhengHei UI"/>
              </a:rPr>
              <a:t>），</a:t>
            </a:r>
            <a:r>
              <a:rPr sz="3600" baseline="1157">
                <a:latin typeface="Microsoft JhengHei UI"/>
                <a:cs typeface="Microsoft JhengHei UI"/>
              </a:rPr>
              <a:t>随后是浙江</a:t>
            </a:r>
            <a:r>
              <a:rPr sz="3600" spc="-195" baseline="1157">
                <a:latin typeface="Microsoft JhengHei UI"/>
                <a:cs typeface="Microsoft JhengHei UI"/>
              </a:rPr>
              <a:t>、</a:t>
            </a:r>
            <a:r>
              <a:rPr sz="3600" baseline="1157">
                <a:latin typeface="Microsoft JhengHei UI"/>
                <a:cs typeface="Microsoft JhengHei UI"/>
              </a:rPr>
              <a:t>上海</a:t>
            </a:r>
            <a:r>
              <a:rPr sz="3600" spc="-195" baseline="1157">
                <a:latin typeface="Microsoft JhengHei UI"/>
                <a:cs typeface="Microsoft JhengHei UI"/>
              </a:rPr>
              <a:t>、</a:t>
            </a:r>
            <a:r>
              <a:rPr sz="3600" baseline="1157">
                <a:latin typeface="Microsoft JhengHei UI"/>
                <a:cs typeface="Microsoft JhengHei UI"/>
              </a:rPr>
              <a:t>⼭东</a:t>
            </a:r>
            <a:r>
              <a:rPr sz="3600" spc="-195" baseline="1157">
                <a:latin typeface="Microsoft JhengHei UI"/>
                <a:cs typeface="Microsoft JhengHei UI"/>
              </a:rPr>
              <a:t>、</a:t>
            </a:r>
            <a:r>
              <a:rPr sz="3600" baseline="1157">
                <a:latin typeface="Microsoft JhengHei UI"/>
                <a:cs typeface="Microsoft JhengHei UI"/>
              </a:rPr>
              <a:t>⼴东</a:t>
            </a:r>
            <a:r>
              <a:rPr sz="3600" spc="-195" baseline="1157">
                <a:latin typeface="Microsoft JhengHei UI"/>
                <a:cs typeface="Microsoft JhengHei UI"/>
              </a:rPr>
              <a:t>、</a:t>
            </a:r>
            <a:r>
              <a:rPr sz="3600" baseline="1157">
                <a:latin typeface="Microsoft JhengHei UI"/>
                <a:cs typeface="Microsoft JhengHei UI"/>
              </a:rPr>
              <a:t>江苏。</a:t>
            </a:r>
            <a:endParaRPr sz="3600" baseline="1157">
              <a:latin typeface="Microsoft JhengHei UI"/>
              <a:cs typeface="Microsoft JhengHei UI"/>
            </a:endParaRPr>
          </a:p>
          <a:p>
            <a:pPr marL="393700" marR="97155" indent="-381000">
              <a:lnSpc>
                <a:spcPct val="150000"/>
              </a:lnSpc>
              <a:buFont typeface="Wingdings"/>
              <a:buChar char=""/>
              <a:tabLst>
                <a:tab pos="393065"/>
                <a:tab pos="393700"/>
              </a:tabLst>
            </a:pPr>
            <a:r>
              <a:rPr sz="3600" baseline="1157">
                <a:latin typeface="Microsoft JhengHei UI"/>
                <a:cs typeface="Microsoft JhengHei UI"/>
              </a:rPr>
              <a:t>各地数据发展⽔平可被划分为</a:t>
            </a:r>
            <a:r>
              <a:rPr sz="3600" b="1" baseline="1157">
                <a:solidFill>
                  <a:srgbClr val="70309F"/>
                </a:solidFill>
                <a:latin typeface="Microsoft JhengHei UI"/>
                <a:cs typeface="Microsoft JhengHei UI"/>
              </a:rPr>
              <a:t>引领型</a:t>
            </a:r>
            <a:r>
              <a:rPr sz="3600" spc="-195" baseline="1157">
                <a:latin typeface="Microsoft JhengHei UI"/>
                <a:cs typeface="Microsoft JhengHei UI"/>
              </a:rPr>
              <a:t>（</a:t>
            </a:r>
            <a:r>
              <a:rPr sz="3600" baseline="1157">
                <a:latin typeface="Microsoft JhengHei UI"/>
                <a:cs typeface="Microsoft JhengHei UI"/>
              </a:rPr>
              <a:t>均值为</a:t>
            </a:r>
            <a:r>
              <a:rPr sz="2400">
                <a:latin typeface="Times New Roman"/>
                <a:cs typeface="Times New Roman"/>
              </a:rPr>
              <a:t>0.59</a:t>
            </a:r>
            <a:r>
              <a:rPr sz="3600" spc="-195" baseline="1157">
                <a:latin typeface="Microsoft JhengHei UI"/>
                <a:cs typeface="Microsoft JhengHei UI"/>
              </a:rPr>
              <a:t>）、</a:t>
            </a:r>
            <a:r>
              <a:rPr sz="3600" b="1" baseline="1157">
                <a:solidFill>
                  <a:srgbClr val="70309F"/>
                </a:solidFill>
                <a:latin typeface="Microsoft JhengHei UI"/>
                <a:cs typeface="Microsoft JhengHei UI"/>
              </a:rPr>
              <a:t>突破型</a:t>
            </a:r>
            <a:r>
              <a:rPr sz="3600" spc="-195" baseline="1157">
                <a:latin typeface="Microsoft JhengHei UI"/>
                <a:cs typeface="Microsoft JhengHei UI"/>
              </a:rPr>
              <a:t>（</a:t>
            </a:r>
            <a:r>
              <a:rPr sz="3600" baseline="1157">
                <a:latin typeface="Microsoft JhengHei UI"/>
                <a:cs typeface="Microsoft JhengHei UI"/>
              </a:rPr>
              <a:t>均值为</a:t>
            </a:r>
            <a:r>
              <a:rPr sz="2400">
                <a:latin typeface="Times New Roman"/>
                <a:cs typeface="Times New Roman"/>
              </a:rPr>
              <a:t>0.43</a:t>
            </a:r>
            <a:r>
              <a:rPr sz="3600" spc="-195" baseline="1157">
                <a:latin typeface="Microsoft JhengHei UI"/>
                <a:cs typeface="Microsoft JhengHei UI"/>
              </a:rPr>
              <a:t>）、</a:t>
            </a:r>
            <a:r>
              <a:rPr sz="3600" b="1" baseline="1157">
                <a:solidFill>
                  <a:srgbClr val="70309F"/>
                </a:solidFill>
                <a:latin typeface="Microsoft JhengHei UI"/>
                <a:cs typeface="Microsoft JhengHei UI"/>
              </a:rPr>
              <a:t>进取型</a:t>
            </a:r>
            <a:r>
              <a:rPr sz="3600" spc="-195" baseline="1157">
                <a:latin typeface="Microsoft JhengHei UI"/>
                <a:cs typeface="Microsoft JhengHei UI"/>
              </a:rPr>
              <a:t>（</a:t>
            </a:r>
            <a:r>
              <a:rPr sz="3600" baseline="1157">
                <a:latin typeface="Microsoft JhengHei UI"/>
                <a:cs typeface="Microsoft JhengHei UI"/>
              </a:rPr>
              <a:t>均值为</a:t>
            </a:r>
            <a:r>
              <a:rPr sz="2400">
                <a:latin typeface="Times New Roman"/>
                <a:cs typeface="Times New Roman"/>
              </a:rPr>
              <a:t>0.32</a:t>
            </a:r>
            <a:r>
              <a:rPr sz="3600" spc="-195" baseline="1157">
                <a:latin typeface="Microsoft JhengHei UI"/>
                <a:cs typeface="Microsoft JhengHei UI"/>
              </a:rPr>
              <a:t>）、</a:t>
            </a:r>
            <a:r>
              <a:rPr sz="3600" b="1" baseline="1157">
                <a:solidFill>
                  <a:srgbClr val="70309F"/>
                </a:solidFill>
                <a:latin typeface="Microsoft JhengHei UI"/>
                <a:cs typeface="Microsoft JhengHei UI"/>
              </a:rPr>
              <a:t>追 赶型</a:t>
            </a:r>
            <a:r>
              <a:rPr sz="3600" spc="-195" baseline="1157">
                <a:latin typeface="Microsoft JhengHei UI"/>
                <a:cs typeface="Microsoft JhengHei UI"/>
              </a:rPr>
              <a:t>（</a:t>
            </a:r>
            <a:r>
              <a:rPr sz="3600" baseline="1157">
                <a:latin typeface="Microsoft JhengHei UI"/>
                <a:cs typeface="Microsoft JhengHei UI"/>
              </a:rPr>
              <a:t>均值为</a:t>
            </a:r>
            <a:r>
              <a:rPr sz="2400" spc="-30">
                <a:latin typeface="Times New Roman"/>
                <a:cs typeface="Times New Roman"/>
              </a:rPr>
              <a:t>0.26</a:t>
            </a:r>
            <a:r>
              <a:rPr sz="3600" spc="-44" baseline="1157">
                <a:latin typeface="Microsoft JhengHei UI"/>
                <a:cs typeface="Microsoft JhengHei UI"/>
              </a:rPr>
              <a:t>）</a:t>
            </a:r>
            <a:r>
              <a:rPr sz="3600" baseline="1157">
                <a:latin typeface="Microsoft JhengHei UI"/>
                <a:cs typeface="Microsoft JhengHei UI"/>
              </a:rPr>
              <a:t>。</a:t>
            </a:r>
            <a:endParaRPr sz="3600" baseline="1157">
              <a:latin typeface="Microsoft JhengHei UI"/>
              <a:cs typeface="Microsoft JhengHei UI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4986000" cy="7874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https://d.book118.com/685120301021011041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Microsoft JhengHei UI</vt:lpstr>
      <vt:lpstr>Times New Roman</vt:lpstr>
      <vt:lpstr>Wingdings</vt:lpstr>
      <vt:lpstr>Office Theme</vt:lpstr>
      <vt:lpstr>构建可持续数据发展⽣态</vt:lpstr>
      <vt:lpstr>战略之争、顺势之举、融合之路</vt:lpstr>
      <vt:lpstr>⽬	录</vt:lpstr>
      <vt:lpstr>数据战略与顶层设计</vt:lpstr>
      <vt:lpstr>以“数据之治”助⼒落实2030年可持续发展议程</vt:lpstr>
      <vt:lpstr>数据发展评估的意义</vt:lpstr>
      <vt:lpstr>⽬	录</vt:lpstr>
      <vt:lpstr>可持续数据发展⽣态模型</vt:lpstr>
      <vt:lpstr>中国地⽅数据发展指数（Data Development Index, DDI）</vt:lpstr>
      <vt:lpstr>指标体系及评估要点</vt:lpstr>
      <vt:lpstr>指标体系及评估要点</vt:lpstr>
      <vt:lpstr>评估原则与范围</vt:lpstr>
      <vt:lpstr>⽬	录</vt:lpstr>
      <vt:lpstr>评估结果：地⽅数据发展⽔平梯队分布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2024-09-01T12:18:10.873</cp:lastPrinted>
  <dcterms:created xsi:type="dcterms:W3CDTF">2024-09-01T04:18:10Z</dcterms:created>
  <dcterms:modified xsi:type="dcterms:W3CDTF">2024-09-01T04:18:12Z</dcterms:modified>
</cp:coreProperties>
</file>