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072777-C12C-4362-B569-531751B53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267E43-BA1D-43A2-99E3-66F7B182E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819AD4-ECF3-46D4-A342-D565056BF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5F488D-5368-4430-A45C-60DC6C98B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FB5BB8-9C6C-4344-ADE1-29B6ED8875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9691EC-F6BE-4398-889C-CCB2A2FE8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D228FB-C89E-4DFE-9D2A-854D108B1C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E14664-F524-4E28-91B0-F2B79A750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0B58F-A1CF-4B84-9A74-80304F7F7B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433FD6-27E5-4B29-83F6-64581D1621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E8808E-59FC-4109-B009-37A05B376F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12114202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认识电子商务数据及数据分析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电子商务数据概述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电子商务数据分析应用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数据可视化在电子商务中的应用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电子商务数据分析的挑战与机遇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电子商务数据概述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电子商务数据的定义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电子商务数据是指在电子商务活动中产生的各种数字、文本、图像、音频、视频等信息。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这些数据记录了电子商务交易的全过程，包括用户行为、商品信息、交易信息、支付信息等。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电子商务平台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如淘宝、京东等电商平台，提供商品信息、交易数据、用户评价等。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如微信、微博等社交平台，提供用户行为数据、社交关系数据等。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第三方数据提供商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如数据交易所、数据公司等，提供市场研究数据、用户画像数据等。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电子商务数据的来源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电子商务数据类型多样，包括结构化数据、非结构化数据和半结构化数据。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通过对电子商务数据的挖掘和分析，可以为企业带来商业价值，如提升销售额、优化用户体验等。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时效性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电子商务数据更新速度快，需要实时分析和处理。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海量性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电子商务数据量巨大，包括用户行为数据、商品信息数据、交易数据等。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电子商务数据的特点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数据分析基础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通过对数据进行收集、整理、处理、分析和解释，提取有用信息并形成结论的过程。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揭示数据背后的规律、趋势和关联，为决策提供支持。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数据分析的概念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确定数据来源，进行数据抓取、导入或录入。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数据分析的流程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对数据进行预处理，包括去重、缺失值处理、异常值处理等。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对数据进行格式化、标准化或归一化等处理，以便于后续分析。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运用统计学、机器学习等方法对数据进行深入分析。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将分析结果以图表、图像等形式呈现。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根据分析结果得出结论，为决策提供支持或应用于相关领域。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可视化分析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运用图表、图像等可视化手段对数据进行呈现和分析。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文本分析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对文本数据进行挖掘和分析，包括情感分析、主题模型等。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预测性分析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运用回归分析、时间序列分析等方法对数据进行预测。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描述性统计分析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对数据进行描述和总结，包括数据的中心趋势、离散程度和分布形态等。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推论性统计分析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通过样本数据推断总体特征，包括参数估计和假设检验等。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数据分析的方法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电子商务数据分析应用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网站流量分析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通过统计网站访问量、访客数、浏览量等指标，了解网站的受欢迎程度和用户黏性。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转化率分析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分析用户从浏览到购买的转化率，找出影响转化率的因素，优化网站设计和运营策略。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网站性能分析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监控网站的加载速度、稳定性等性能指标，提高用户体验和搜索引擎排名。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网站运营数据分析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5912" b="1591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9057" b="190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用户行为数据分析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通过分析用户的年龄、性别、地域、职业等属性，构建用户画像，为精准营销提供数据支持。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用户行为路径分析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追踪用户在网站上的浏览路径和停留时间，了解用户的兴趣点和需求，优化网站布局和内容。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用户留存与流失分析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分析用户的留存率和流失率，找出影响用户留存的关键因素，制定用户维护策略。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营销渠道效果评估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对比不同营销渠道的投入产出比，找出最有效的营销渠道和策略。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广告效果分析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分析广告的点击率、转化率等指标，评估广告效果，优化广告创意和投放策略。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营销活动效果分析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分析营销活动的参与度、销售额等指标，评估活动效果，为下次活动提供改进建议。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营销推广数据分析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https://d.book118.com/685121142022011110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2024-09-15T05:39:51.487</cp:lastPrinted>
  <dcterms:created xsi:type="dcterms:W3CDTF">2024-09-14T21:39:51Z</dcterms:created>
  <dcterms:modified xsi:type="dcterms:W3CDTF">2024-09-14T21:39:53Z</dcterms:modified>
</cp:coreProperties>
</file>