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FCDF40-59EE-4E79-A181-734351A85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B7693-7A20-466D-BBF2-2CE6F2ADB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1A46BA-B504-4EA5-A76D-D5446AFDB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D2FB5C-1303-4021-84BB-87797F201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20153D-BFD0-40FB-82C3-A63994F5A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093128-62D3-48BC-BFEA-BF1C75BC9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BFBC03-FCC9-41D6-9179-FCE518F70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EC1EF4-7694-43C9-B464-58400D89F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C71449-C0A8-42B4-BB70-551FF3A62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66784-1495-4A2B-9940-B9526EB34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6A344-C3D4-4238-8750-18DE13E94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12130004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Multisim9电子技术基础仿真实验4.12传递函数分析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实验目的与背景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Multisim9仿真实验步骤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传递函数在电子技术中应用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实验数据分析与讨论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实验目的与背景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47" b="33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传递函数是描述线性时不变系统动态特性的数学模型，它表达了系统输出与输入之间的数学关系。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通过传递函数，可以方便地分析系统的稳定性、频率响应、瞬态响应等性能，为电子系统的设计和分析提供重要依据。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传递函数概念及意义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传递函数意义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Multisim9是一款功能强大的电子仿真软件，提供了丰富的电子元器件库、虚拟仪器和仿真分析工具，可用于电路原理图的绘制、电路功能的仿真验证以及电路性能的分析等。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Multisim9概述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Multisim9软件在电子技术基础实验中具有广泛的应用，可以帮助学生更好地理解和掌握电子电路的基本原理和分析方法，提高学生的实践能力和创新能力。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Multisim9在电子技术基础实验中的应用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Multisim9软件介绍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实验目标与任务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实验目标与任务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搭建给定电路的仿真模型；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设置合适的仿真参数和虚拟仪器；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实验任务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运行仿真并观察记录仿真结果；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根据传递函数分析系统的性能。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对仿真结果进行分析和处理，求解传递函数；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传递函数基本原理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传递函数是描述线性定常系统动态特性的数学模型，是系统输出量与输入量的拉普拉斯变换之比。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传递函数性质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具有复域性、定常性、线性和因果性。其中，复域性表示传递函数是在复数域中定义的；定常性表示系统参数不随时间变化；线性表示系统满足叠加原理和齐次性；因果性表示系统输出只取决于现在和过去的输入，与未来输入无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传递函数定义及性质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80100" y="1846792"/>
            <a:ext cx="10176933" cy="67098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1824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4491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flipV="1">
            <a:off x="7291459" y="2746375"/>
            <a:ext cx="404283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flipV="1">
            <a:off x="10076993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1109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375626" y="3095626"/>
            <a:ext cx="2667000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93162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931875" y="3095626"/>
            <a:ext cx="2618599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358817" y="1865842"/>
            <a:ext cx="642408" cy="642408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702259" y="1856317"/>
            <a:ext cx="641985" cy="641985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172608" y="1866265"/>
            <a:ext cx="641985" cy="6419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959200" y="1866265"/>
            <a:ext cx="641985" cy="64198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典型环节传递函数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81109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比例环节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81109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传递函数为K，其中K为比例系数。比例环节对输入信号进行放大或缩小，但不改变信号的形状和相位。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393871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积分环节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393871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传递函数为1/s，其中s为拉普拉斯算子。积分环节对输入信号进行积分，使输出信号相对于输入信号产生90度的相位滞后。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168567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微分环节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168567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传递函数为s，微分环节对输入信号进行微分，使输出信号相对于输入信号产生90度的相位超前。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931875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惯性环节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931875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传递函数为1/(Ts+1)，其中T为时间常数。惯性环节具有一阶滞后特性，其输出信号相对于输入信号存在一定的相位滞后和幅度衰减。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劳斯判据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通过构造劳斯表，根据表中第一列系数的符号变化来判断系统的稳定性。若第一列系数符号变化次数等于系统不稳定根的个数，则系统不稳定；否则系统稳定。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奈奎斯特判据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利用复平面上的开环频率特性曲线来判断系统的稳定性。若曲线不包围(-1,j0)点，则系统稳定；否则系统不稳定。同时，曲线包围(-1,j0)点的圈数等于系统不稳定根的个数。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根轨迹法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通过绘制根轨迹图来判断系统的稳定性。若根轨迹全部位于复平面的左半部分，则系统稳定；否则系统不稳定。同时，可以根据根轨迹的走向和变化趋势来估算系统参数对稳定性的影响。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系统稳定性判据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Multisim9仿真实验步骤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打开Multisim9软件，选择“File”菜单下的“New”选项，创建一个新的电路图文件。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根据实验要求连接元件，构建完整的电路图。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创建电路图并设置参数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在元件库中选择需要的元件，如电阻、电容、电感、运算放大器等，并将它们放置在电路图中。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设置电路图的参数，如输入信号幅值、频率等，以及仿真时间、步长等参数。</a:t>
            </a:r>
            <a:endParaRPr lang="en-US" sz="110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954" r="2954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6" r="146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0" name="Group 30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1" name="AutoShape 31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4" name="AutoShape 34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7" name="AutoShape 37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0" name="AutoShape 40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https://d.book118.com/685121300040011110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2024-09-15T08:29:51.506</cp:lastPrinted>
  <dcterms:created xsi:type="dcterms:W3CDTF">2024-09-15T00:29:51Z</dcterms:created>
  <dcterms:modified xsi:type="dcterms:W3CDTF">2024-09-15T00:29:53Z</dcterms:modified>
</cp:coreProperties>
</file>