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8205A0-4F1D-46D1-882B-BDDBC7EA2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01755-779D-47E4-B17A-C95BB2863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4F6ABF-63DB-4115-8940-CCA7ACE31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B1D9C8-8045-4DB4-9D71-D8B3ED8864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B14438-C03E-4274-AB76-5408A2C82D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F411CA-6E22-404A-9E30-A6C17DB8F9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4D67CA-F415-412E-9701-7202818722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6578BE-47BA-4420-8E5A-EE81FAEADE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D8F180-D514-49E2-8EE2-B5044BD361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2EC9A7-69CA-4392-94F6-3A2D24463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D11CB4-FDB9-4D4E-BC49-48F7BD6CD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121332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财务管理制度的企业估值与资产重组</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企业估值概述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财务管理制度对企业估值的影响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资产重组的财务管理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企业估值在资产重组中的应用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财务管理制度在资产重组中的作用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企业估值与资产重组的未来发展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企业估值概述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估值对象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企业整体、部分资产、负债或权益等。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估值目的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企业并购、资产重组、股权投资、融资等。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估值定义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企业估值是指对企业整体或部分资产、负债或权益进行价值评估的过程，目的是确定企业当前的市场价值或潜在价值。</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估值定义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收益法</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通过比较类似企业的市场价值来评估企业价值。</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市场法</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资产基础法</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折现现金流法</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通过预测企业未来的自由现金流并折现至现值来确定企业价值。</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通过预测企业未来的收益，并折现至现值来确定企业价值。</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通过评估企业各项资产和负债的价值来确定企业价值。</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估值方法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209" r="1420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企业估值是确定并购、股权投资等交易价格的基础。</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确定交易价格</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企业估值有助于确定企业的融资需求和融资方式。</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融资决策</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企业估值有助于企业制定战略规划，如资产重组、业务拓展等。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战略规划</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企业估值有助于识别和评估企业的风险因素，如财务风险、市场风险等。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估值的重要性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财务管理制度对企业估值的影响</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财务数据质量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财务数据质量是企业估值的重要基础，高质量的财务数据能够提供更准确的评估依据。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财务管理制度对财务数据质量的保障至关重要，通过规范财务流程、强化内部控制等手段，确保财务数据的真实、准确和完整，从而提高企业估值的可靠性。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财务报告透明度是企业估值的重要因素，高透明度的财务报告有助于投资者和评估机构全面了解企业财务状况。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财务管理制度要求企业编制规范的财务报告，充分披露财务信息，包括资产负债表、利润表、现金流量表等，以及必要的财务说明和解释，以便投资者和评估机构对企业进行全面、客观的评估。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财务报告透明度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内部控制有效性是影响企业估值的重要因素，有效的内部控制能够降低财务风险，保障企业资产安全。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财务管理制度通过建立健全内部控制体系，明确岗位职责和权限，规范财务操作流程，确保企业资产的安全完整，降低财务风险，为企业估值提供有力保障。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内部控制有效性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资产重组的财务管理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通过出售或剥离非核心或亏损业务，优化企业资产结构，提高盈利能力。</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资产剥离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通过与债权人协商，调整债务条件，降低财务成本，改善偿债能力。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债务重组</a:t>
            </a:r>
          </a:p>
        </p:txBody>
      </p:sp>
      <p:pic>
        <p:nvPicPr>
          <p:cNvPr id="10" name="Picture 10"/>
          <p:cNvPicPr>
            <a:picLocks noChangeAspect="1"/>
          </p:cNvPicPr>
          <p:nvPr/>
        </p:nvPicPr>
        <p:blipFill>
          <a:blip r:embed="rId3"/>
          <a:srcRect l="8667" r="86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000" r="12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通过引入战略投资者或进行股份制改造，优化股权结构，提高治理水平。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股权重组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资产重组的财务策略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对企业资产进行全面清查和评估，确定资产价值，为重组提供依据。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资产评估</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对企业负债进行全面梳理和评估，确定负债规模和结构，为重组提供参考。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负债评估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对企业整体价值进行评估，为投资者和股东提供决策依据。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价值评估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资产重组的财务评估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https://d.book118.com/685121332322011111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2024-09-17T21:36:28.730</cp:lastPrinted>
  <dcterms:created xsi:type="dcterms:W3CDTF">2024-09-17T13:36:28Z</dcterms:created>
  <dcterms:modified xsi:type="dcterms:W3CDTF">2024-09-17T13:36:30Z</dcterms:modified>
</cp:coreProperties>
</file>