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BB16E-D3B0-4711-A698-3DD378020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AEF0C-1642-45E9-87AD-C78AFAE8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5BDC1-70F0-49A5-A2B5-3ECB8D4A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67355-64E9-4E83-9C14-454CC950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A8C05C-8F87-460C-9887-ECBE4305C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09BBD-870B-47CE-9437-B0432DF53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8403D-732C-4D63-9848-E0E75D02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B0FDE-CF6B-4239-B0D6-4DB721171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31EDC-C801-4116-9BC1-1DBE46FE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FA1F8-949A-40E5-93B6-415DD727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96BBD-520A-4A4F-A41A-4182F07F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22034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古代骈文的鉴赏与篇章构建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骈文概述与特点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篇章结构与逻辑关系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语言艺术与审美体验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跨文化对比与影响研究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当代价值与应用前景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骈文概述与特点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骈文定义及发展历程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骈文，又称“骈体文”、“骈俪文”或“骈偶文”，是一种古代中国特有的文体，起源于汉末，成熟并盛行于南北朝。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其名称源于两马并驾的“骈”字，以偶句为主，讲究对仗和声韵的和谐。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发展历程中，经历了汉末的萌芽、魏晋的初步形成、南北朝的高峰以及隋唐以后的衰落。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骈文特点与风格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对仗工整、声韵和谐、辞藻华丽、用典丰富。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注重形式美，追求文字的音乐感和画面感，情感表达含蓄而深沉。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66" r="40466"/>
          <a:stretch>
            <a:fillRect/>
          </a:stretch>
        </p:blipFill>
        <p:spPr>
          <a:xfrm>
            <a:off x="3909690" y="1250241"/>
            <a:ext cx="7848602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《滕王阁序》（王勃）、《哀江南赋》（庾信）、《北山移文》（孔稚珪）等。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王勃、庾信、徐陵、江淹等，他们的作品代表了骈文的最高成就。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代表性作品及作者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代表性作者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代表性作品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鉴赏方法与技巧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通过自身经历或文化背景，与骈文所表达的情感产生共鸣，加深对文本的理解和感受。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精读细品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通过仔细阅读文本，理解骈文的句式结构、用词特点，感受其独特的语言魅力。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想象还原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在理解文本的基础上，运用想象将骈文所描绘的场景、人物、情感进行还原，深入体验其意境。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文本解读与意境体验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对偶工整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骈文以对偶句为主，通过上下句的对称呼应，形成工整美观的句式结构，增强语言的节奏感和音韵美。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用典贴切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骈文常运用典故，通过引用古代典籍中的故事、人物或词句，增加文本的厚重感和文化内涵。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比喻生动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骈文善于运用比喻手法，将抽象的事物或情感具象化，使读者更易于理解和感受。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修辞手法与表达效果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骈文作为古代文学的重要形式，承载着丰富的历史文化内涵，对于传承和弘扬传统文化具有重要意义。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审美价值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骈文以其独特的语言艺术和审美追求，为读者提供了美的享受和审美体验。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思想启示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骈文所表达的思想和情感往往具有深刻性和普遍性，对于读者的思想启示和人生思考具有积极作用。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文化内涵及价值意义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篇章结构与逻辑关系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篇章开头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往往以引人入胜的叙述或议论开篇，为全文奠定基调。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根据内容的不同，将篇章划分为若干段落，每段围绕一个中心思想展开。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总结全文，呼应开头，强化主题。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篇章布局与段落安排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通过时间、空间、人物等线索，将篇章内容有机串联起来。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线索设置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各段落之间在内容上相互关联，共同服务于篇章主题。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内在联系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篇章整体逻辑严密，各部分之间衔接自然，无明显的逻辑漏洞。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逻辑线索与内在联系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https://d.book118.com/685122034240011110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2024-09-16T02:26:30.312</cp:lastPrinted>
  <dcterms:created xsi:type="dcterms:W3CDTF">2024-09-15T18:26:30Z</dcterms:created>
  <dcterms:modified xsi:type="dcterms:W3CDTF">2024-09-15T18:26:32Z</dcterms:modified>
</cp:coreProperties>
</file>