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9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3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A1634-DE7A-4484-9F76-50BD3174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17831-C7C8-4941-BA26-B605E7D79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A9EF2-EDAC-40BC-85B4-FCD68410D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92267-EF34-4C67-A105-752FF5F0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871EF-CF1D-4BE2-A377-4D5132FA8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C8E96-1F26-4C07-A3F2-0D830229E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D43174-C87C-4B55-B46F-48E4491A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E2D49-5BBE-4252-B0D9-EDEE2548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6B350-D52C-4033-916F-E8973D722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CBCDB-956C-4436-B4AA-4F05DA97E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5DB8D-0BA4-4878-AD56-D12056DED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189" r:id="rId2"/>
    <p:sldLayoutId id="2147488190" r:id="rId3"/>
    <p:sldLayoutId id="2147488191" r:id="rId4"/>
    <p:sldLayoutId id="2147488192" r:id="rId5"/>
    <p:sldLayoutId id="2147488193" r:id="rId6"/>
    <p:sldLayoutId id="2147488194" r:id="rId7"/>
    <p:sldLayoutId id="2147488195" r:id="rId8"/>
    <p:sldLayoutId id="2147488196" r:id="rId9"/>
    <p:sldLayoutId id="2147488197" r:id="rId10"/>
    <p:sldLayoutId id="214748819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222422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腔肠动物门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腔肠动物门的概述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腔肠动物门的主要类群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腔肠动物门的生活习性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腔肠动物门的生理结构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腔肠动物门与人类的关系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腔肠动物门的概述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定义与特征</a:t>
            </a:r>
            <a:endParaRPr lang="zh-CN" altLang="en-US"/>
          </a:p>
        </p:txBody>
      </p:sp>
      <p:sp>
        <p:nvSpPr>
          <p:cNvPr id="10490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定义：腔肠动物门是动物界中最原始的门之一，属于多细胞动物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特征：身体呈辐射对称，具有消化腔，无体腔，有口无肛门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结构：身体由外胚层、内胚层和中胶层组成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生活习性：生活在海洋中，以浮游生物为食，具有较强的再生能力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分类与分布</a:t>
            </a:r>
            <a:endParaRPr lang="zh-CN" altLang="en-US"/>
          </a:p>
        </p:txBody>
      </p:sp>
      <p:sp>
        <p:nvSpPr>
          <p:cNvPr id="10490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腔肠动物门分为水螅纲、珊瑚纲、水母纲和栉水母纲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水螅纲主要分布在淡水和海水中，珊瑚纲主要分布在热带和亚热带海域，水母纲和栉水母纲主要分布在海洋中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腔肠动物门的种类繁多，约有10000多种，其中水螅纲的种类最多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腔肠动物门的分布广泛，从热带到极地，从浅海到深海都有它们的身影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研究意义</a:t>
            </a:r>
            <a:endParaRPr lang="zh-CN" altLang="en-US"/>
          </a:p>
        </p:txBody>
      </p:sp>
      <p:sp>
        <p:nvSpPr>
          <p:cNvPr id="104914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生物多样性：了解腔肠动物门的多样性，有助于保护生物多样性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生态学：研究腔肠动物门的生态习性，有助于了解生态系统的稳定性和变化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医学：研究腔肠动物门的生理机制，有助于发现新的药物和治疗方法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进化生物学：研究腔肠动物门的进化历程，有助于了解生物进化的规律和机制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腔肠动物门的主要类群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刺胞动物门</a:t>
            </a:r>
            <a:endParaRPr lang="zh-CN" altLang="en-US"/>
          </a:p>
        </p:txBody>
      </p:sp>
      <p:sp>
        <p:nvSpPr>
          <p:cNvPr id="10492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刺胞动物门的主要特征：具有刺细胞，可以释放毒素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刺胞动物门的生活环境：海洋、淡水、土壤等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刺胞动物门的繁殖方式：无性繁殖和有性繁殖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刺胞动物门的主要类群：水螅、珊瑚、海葵、海蜇等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栉水母动物门</a:t>
            </a:r>
            <a:endParaRPr lang="zh-CN" altLang="en-US"/>
          </a:p>
        </p:txBody>
      </p:sp>
      <p:sp>
        <p:nvSpPr>
          <p:cNvPr id="104931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主要特征：身体呈辐射对称，具有触手和刺细胞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主要类群：包括栉水母、海月水母、海蜇等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2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生活习性：生活在海洋中，以浮游生物为食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繁殖方式：有性生殖和无性生殖并存，有世代交替现象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腔肠动物门的生活习性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栖息环境</a:t>
            </a:r>
            <a:endParaRPr lang="zh-CN" altLang="en-US"/>
          </a:p>
        </p:txBody>
      </p:sp>
      <p:sp>
        <p:nvSpPr>
          <p:cNvPr id="1049422" name="圆角矩形 3"/>
          <p:cNvSpPr/>
          <p:nvPr>
            <p:custDataLst>
              <p:tags r:id="rId2"/>
            </p:custDataLst>
          </p:nvPr>
        </p:nvSpPr>
        <p:spPr>
          <a:xfrm rot="16200000">
            <a:off x="2676650" y="1083018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4"/>
          <p:cNvSpPr/>
          <p:nvPr>
            <p:custDataLst>
              <p:tags r:id="rId3"/>
            </p:custDataLst>
          </p:nvPr>
        </p:nvSpPr>
        <p:spPr>
          <a:xfrm rot="16200000">
            <a:off x="2676650" y="-336716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11"/>
          <p:cNvSpPr/>
          <p:nvPr>
            <p:custDataLst>
              <p:tags r:id="rId4"/>
            </p:custDataLst>
          </p:nvPr>
        </p:nvSpPr>
        <p:spPr>
          <a:xfrm rot="16200000">
            <a:off x="8380997" y="-339974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圆角矩形 10"/>
          <p:cNvSpPr/>
          <p:nvPr>
            <p:custDataLst>
              <p:tags r:id="rId5"/>
            </p:custDataLst>
          </p:nvPr>
        </p:nvSpPr>
        <p:spPr>
          <a:xfrm rot="16200000">
            <a:off x="2676650" y="2498843"/>
            <a:ext cx="1134733" cy="538270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31"/>
          <p:cNvSpPr/>
          <p:nvPr>
            <p:custDataLst>
              <p:tags r:id="rId6"/>
            </p:custDataLst>
          </p:nvPr>
        </p:nvSpPr>
        <p:spPr>
          <a:xfrm rot="16200000">
            <a:off x="8380997" y="1078457"/>
            <a:ext cx="1134733" cy="538310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圆角矩形 34"/>
          <p:cNvSpPr/>
          <p:nvPr>
            <p:custDataLst>
              <p:tags r:id="rId7"/>
            </p:custDataLst>
          </p:nvPr>
        </p:nvSpPr>
        <p:spPr>
          <a:xfrm rot="16200000">
            <a:off x="8380997" y="2496888"/>
            <a:ext cx="1134733" cy="538310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文本框 5"/>
          <p:cNvSpPr txBox="1"/>
          <p:nvPr>
            <p:custDataLst>
              <p:tags r:id="rId8"/>
            </p:custDataLst>
          </p:nvPr>
        </p:nvSpPr>
        <p:spPr>
          <a:xfrm>
            <a:off x="6453051" y="462225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食物：腔肠动物主要以浮游生物、藻类、小型无脊椎动物等为食。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6" name="文本框 6"/>
          <p:cNvSpPr txBox="1"/>
          <p:nvPr>
            <p:custDataLst>
              <p:tags r:id="rId9"/>
            </p:custDataLst>
          </p:nvPr>
        </p:nvSpPr>
        <p:spPr>
          <a:xfrm>
            <a:off x="6453051" y="3203823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光照：大多数腔肠动物生活在光照充足的水域，但也有一些生活在黑暗的水域中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8" name="文本框 13"/>
          <p:cNvSpPr txBox="1"/>
          <p:nvPr>
            <p:custDataLst>
              <p:tags r:id="rId10"/>
            </p:custDataLst>
          </p:nvPr>
        </p:nvSpPr>
        <p:spPr>
          <a:xfrm>
            <a:off x="748704" y="4622906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陆地：极少数腔肠动物生活在陆地上，如珊瑚虫等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0" name="文本框 14"/>
          <p:cNvSpPr txBox="1"/>
          <p:nvPr>
            <p:custDataLst>
              <p:tags r:id="rId11"/>
            </p:custDataLst>
          </p:nvPr>
        </p:nvSpPr>
        <p:spPr>
          <a:xfrm>
            <a:off x="6453051" y="1785392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温度：大多数腔肠动物生活在温暖的水域，但也有一些生活在寒冷的水域中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2" name="文本框 15"/>
          <p:cNvSpPr txBox="1"/>
          <p:nvPr>
            <p:custDataLst>
              <p:tags r:id="rId12"/>
            </p:custDataLst>
          </p:nvPr>
        </p:nvSpPr>
        <p:spPr>
          <a:xfrm>
            <a:off x="748704" y="1787347"/>
            <a:ext cx="5156690" cy="113473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海洋：大多数腔肠动物生活在海洋中，包括珊瑚礁、海藻床等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4" name="文本框 16"/>
          <p:cNvSpPr txBox="1"/>
          <p:nvPr>
            <p:custDataLst>
              <p:tags r:id="rId13"/>
            </p:custDataLst>
          </p:nvPr>
        </p:nvSpPr>
        <p:spPr>
          <a:xfrm>
            <a:off x="748704" y="3208384"/>
            <a:ext cx="5156690" cy="113379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淡水：部分腔肠动物生活在淡水环境中，如湖泊、河流等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6" name="圆角矩形 7"/>
          <p:cNvSpPr/>
          <p:nvPr>
            <p:custDataLst>
              <p:tags r:id="rId14"/>
            </p:custDataLst>
          </p:nvPr>
        </p:nvSpPr>
        <p:spPr>
          <a:xfrm rot="16200000">
            <a:off x="45027" y="371464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8" name="圆角矩形 8"/>
          <p:cNvSpPr/>
          <p:nvPr>
            <p:custDataLst>
              <p:tags r:id="rId15"/>
            </p:custDataLst>
          </p:nvPr>
        </p:nvSpPr>
        <p:spPr>
          <a:xfrm rot="16200000">
            <a:off x="45027" y="2294906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374" y="2292300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2" name="圆角矩形 27"/>
          <p:cNvSpPr/>
          <p:nvPr>
            <p:custDataLst>
              <p:tags r:id="rId17"/>
            </p:custDataLst>
          </p:nvPr>
        </p:nvSpPr>
        <p:spPr>
          <a:xfrm rot="16200000">
            <a:off x="45027" y="5129814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4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374" y="3710731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6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374" y="5129162"/>
            <a:ext cx="1132865" cy="11858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食性</a:t>
            </a:r>
            <a:endParaRPr lang="zh-CN" altLang="en-US"/>
          </a:p>
        </p:txBody>
      </p:sp>
      <p:sp>
        <p:nvSpPr>
          <p:cNvPr id="10494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腔肠动物门主要以浮游生物、小型无脊椎动物和藻类为食。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部分种类具有捕食性，如珊瑚虫、海葵等。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部分种类具有滤食性，如海鞘、水螅等。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部分种类具有寄生性，如珊瑚虫、海葵等。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https://d.book118.com/685122242201011112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+中文标题</vt:lpstr>
      <vt:lpstr>Wingdings</vt:lpstr>
      <vt:lpstr>宋体</vt:lpstr>
      <vt:lpstr>Office Theme</vt:lpstr>
      <vt:lpstr>腔肠动物门</vt:lpstr>
      <vt:lpstr>目录</vt:lpstr>
      <vt:lpstr>添加章节标题</vt:lpstr>
      <vt:lpstr>腔肠动物门的概述</vt:lpstr>
      <vt:lpstr>定义与特征</vt:lpstr>
      <vt:lpstr>分类与分布</vt:lpstr>
      <vt:lpstr>研究意义</vt:lpstr>
      <vt:lpstr>腔肠动物门的主要类群</vt:lpstr>
      <vt:lpstr>刺胞动物门</vt:lpstr>
      <vt:lpstr>栉水母动物门</vt:lpstr>
      <vt:lpstr>腔肠动物门的生活习性</vt:lpstr>
      <vt:lpstr>栖息环境</vt:lpstr>
      <vt:lpstr>食性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2024-09-18T22:39:58.581</cp:lastPrinted>
  <dcterms:created xsi:type="dcterms:W3CDTF">2024-09-18T14:39:58Z</dcterms:created>
  <dcterms:modified xsi:type="dcterms:W3CDTF">2024-09-18T14:40:00Z</dcterms:modified>
</cp:coreProperties>
</file>