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9E0F5-C174-475F-8086-1389C159D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210D2-71E1-4A5D-8EE2-CFDB37A3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C24AB-6CD4-46E0-AD14-C0A973549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E44E7-A0B6-44BA-BAEB-8B8E0603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9BE2F-F121-4874-8F6F-33F97338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1AE66-5CB0-45C3-B6AE-069688E1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48468-1DF8-4E5B-AB12-5DD1FEF02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D8FC1-2CF5-4A09-9E02-9DB0C7C0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741D1-367E-4F9A-B555-A51E96BDD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858FE-B268-42F4-BCE9-6639F1C2A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5ECE5-9F7E-44AB-A4FA-86C9936A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2231004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证券投资学6：资本市场证券风险定价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证券风险定价原理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股票风险定价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债券风险定价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衍生品风险定价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资本市场证券投资策略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资本市场是筹集资金的重要渠道，也是资源合理配置的有效场所。它有利于企业重组，并促进产业结构向高级化方向发展。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包括证券公司、律师事务所、会计师事务所等，他们为发行人和投资人提供专业服务，促进资本市场的健康发展。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政府、企业和金融机构等是资本市场上的主要发行人，他们通过发行股票、债券等证券筹集资金。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包括个人投资者和机构投资者，他们通过购买证券进行投资，并承担相应的风险。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包括集中交易和场外交易两种方式。集中交易是指在证券交易所内进行的交易，而场外交易则是在证券交易所之外进行的交易。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资本市场有一系列的交易规则，包括价格优先、时间优先等原则，以及涨跌幅限制、停牌等制度，这些规则旨在维护市场的公平和稳定。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政府对资本市场进行监管，制定相关法律法规，并设立监管机构对市场进行日常监管，以维护市场秩序和保护投资者利益。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资本市场交易机制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证券风险定价原理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通常来说，风险越大的证券，其预期的收益率也越高。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风险与收益成正比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投资者在评估证券收益时，需要同时考虑风险因素，以获取风险调整后的实际收益。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风险调整后的收益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通过投资多种证券，投资者可以降低单一证券带来的风险，从而实现整体投资组合的风险分散。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风险与收益关系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通过分析证券过去一段时间内的价格波动情况，可以计算出历史波动率，作为衡量证券风险的一个指标。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历史波动率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贝塔系数衡量了证券相对于整个市场的波动情况，可以用来评估证券的系统性风险。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贝塔系数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在险价值是指在一定的置信水平下，某一证券或投资组合在未来特定时间段内的最大可能损失。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在险价值（VaR）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风险度量方法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资本资产定价模型（CAPM）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CAPM模型认为，证券的预期收益率与其系统性风险成正比，而无风险利率和市场风险溢价是影响证券预期收益率的重要因素。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套利定价理论（APT）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APT模型认为，证券的预期收益率受到多种因素的影响，而这些因素与证券的收益率之间存在线性关系。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风险中性定价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风险中性定价是一种衍生证券定价方法，它假设投资者对风险的态度是中性的，因此衍生证券的预期收益率等于无风险利率。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风险定价模型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股票风险定价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50" r="83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股票价格波动因素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包括经济增长、通货膨胀、利率、汇率等，这些因素的变化会影响整个股票市场的走势。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公司的财务状况、盈利能力、管理层素质、市场前景等是影响单个股票价格波动的重要因素。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不同行业的发展前景、竞争格局、政策环境等都会影响该行业股票的价格波动。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股票市场的供求关系也是影响股票价格波动的重要因素之一。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包括现金流贴现模型、股利贴现模型等，通过对公司未来现金流或股利的预测和贴现，计算出股票的内在价值。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绝对估值法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包括市盈率、市净率、PEG等指标，通过与同行业其他公司或市场平均水平的比较，确定股票的相对价值。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相对估值法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将股票看作一种实物期权，利用期权定价模型对股票进行估值。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实物期权估值法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通过模拟股票未来价格的多种可能路径，计算出股票的期望收益率和波动率，从而得出股票的估值。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股票估值方法与模型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https://d.book118.com/685122310042011120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2024-09-22T15:43:41.826</cp:lastPrinted>
  <dcterms:created xsi:type="dcterms:W3CDTF">2024-09-22T07:43:41Z</dcterms:created>
  <dcterms:modified xsi:type="dcterms:W3CDTF">2024-09-22T07:43:43Z</dcterms:modified>
</cp:coreProperties>
</file>