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D3DBF-368A-4328-A218-0AD60A5E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5D7A0-D425-4785-A864-0E36A90F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1C18F-D501-477B-9A43-54F9B643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D75EB-420B-48FE-8939-CE873C15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45FC4-76B3-49E5-B330-6231157EC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E0D41F-E9C0-48ED-AC60-8EE6CED01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84307-48F8-4FA6-8879-E656693E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89537-B90E-4EE7-A741-947F3927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9057B-3627-4371-958E-660858BD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616C3-883A-4760-813B-A93A86F8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BCF5C-03D9-4920-AFC0-903908E6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24340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药企工作总结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生产运营分析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市场销售总结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合作交流与对外关系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回顾过去一段时间内药企在研发、生产、销售等方面的工作成果，总结经验教训，为未来发展提供参考。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总结药企工作成果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通过对国内外药品市场、政策法规、技术创新等方面的分析，探讨行业发展趋势，为药企战略制定提供依据。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分析行业发展趋势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通过总结过去的工作成果和分析行业发展趋势，为药企未来的战略规划、产品研发、市场拓展等方面提供指导，推动药企持续发展。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促进药企持续发展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包括新技术、新方法在药品研发、生产、销售等方面的应用及效果评估。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包括国内外药品政策法规变化对药企的影响及应对策略。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包括市场推广、销售渠道拓展、客户关系维护等方面的进展和成果。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药品研发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包括新药研发、仿制药研发、药物改良等方面的进展和成果。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药品生产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包括生产工艺优化、质量控制体系建设、成本控制等方面的进展和成果。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研发工作回顾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新药研发项目启动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成功立项并启动多个新药研发项目，涵盖抗肿瘤、抗感染、神经系统等多个领域。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临床试验进展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多个新药进入临床试验阶段，其中部分药物已完成二期临床试验，显示出良好的疗效和安全性。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注册申请与批准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积极推进新药的注册申请工作，与国内外监管机构保持良好沟通，部分新药已获得上市许可。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新药研发进展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267" b="23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已有药品改进及优化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药品质量提升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针对已有药品的生产工艺和质量标准进行优化，提高产品的一致性和稳定性。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疗效与安全性改进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通过对已有药品进行深入研究，发现新的治疗用途或改进给药方案，提高药品的疗效和安全性。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降低成本与环保措施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优化生产流程，降低原料和能源消耗，减少废弃物排放，提高环保水平。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团队建设与文化塑造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加强团队内部沟通与协作，营造积极向上的工作氛围，提高团队的凝聚力和创新力。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培训与技能提升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定期组织各类专业培训和技能提升课程，提高团队成员的专业素养和综合能力。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积极引进高素质的研发人才，建立完善的人才培养和激励机制，打造专业化、高效率的研发团队。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生产运营分析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根据市场需求、产能规划和原材料供应等因素，制定科学合理的生产计划。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生产进度监控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针对市场变化、设备故障等突发情况，及时调整生产计划，确保生产顺利进行。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通过生产报表、现场巡查等方式，实时监控生产进度，确保生产按计划进行。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生产计划及执行情况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制定公司的质量方针和质量目标，明确各部门的质量职责和权限。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建立和完善质量管理体系文件，包括质量手册、程序文件、作业指导书等。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质量管理体系文件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通过定期的质量监督、检验和评审，确保产品质量符合标准和客户要求。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质量监督与检验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质量管理体系建设与实施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通过精细化管理、技术创新等手段，降低生产成本，提高产品竞争力。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1" b="18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优化生产流程，提高设备利用率和劳动生产率，实现资源的高效利用。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积极推行节能减排措施，降低能源消耗和废弃物排放，提高企业环保形象。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https://d.book118.com/685124340043011042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2024-09-03T06:17:12.440</cp:lastPrinted>
  <dcterms:created xsi:type="dcterms:W3CDTF">2024-09-02T22:17:12Z</dcterms:created>
  <dcterms:modified xsi:type="dcterms:W3CDTF">2024-09-02T22:17:14Z</dcterms:modified>
</cp:coreProperties>
</file>