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4B7E-CD8A-4D04-BCBA-C6780B1A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60675-39BF-4C6C-B325-13E4EE91B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6975-1698-4345-AD4C-A8EF6DB1B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7EBB9-2065-4D9A-AD40-C2C090D4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6E3B5-C952-4CE3-AFF6-C3D51EC83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83B75-23BC-4C02-99A9-5B214C54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AFE65-A0C2-4CAD-8273-1C31631C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1AF73-9F6F-4AB6-8BCE-8A99BB7C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F6639-46F8-4688-9F3D-401A378D9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33A12-64D2-4999-B6DE-691D572EE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2E7EA-5C3E-403C-996F-D67E8710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3000113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护士培训工作中的教学理念与教学模式创新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教学理念的创新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教学模式的创新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创新教学理念与模式的实践应用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创新教学理念与模式的挑战与对策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传统护理教育模式存在与临床实践脱节、教学方法单一、缺乏创新等问题，难以满足现代医疗护理的需求。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随着医疗技术的不断进步和患者需求的多样化，护理行业面临着更高的要求和挑战，需要不断更新教学理念和教学模式。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传统护理教育模式的问题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护理行业发展的挑战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719" r="27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培养具备创新思维和实践能力的护士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通过教学理念和教学模式的创新，培养护士具备独立思考、解决问题的能力，以及创新思维和实践能力。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提高护士的专业技能和综合素质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通过系统化的培训和实践，提高护士的专业技能和综合素质，为患者提供更优质的护理服务。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教学理念的创新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在教学活动中，学生不再是被动接受知识的对象，而是成为学习过程中的主体，教师则扮演引导和辅助的角色。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关注学生的个性差异，根据学生的特点和需求，制定个性化的教学方案，以激发学生的学习热情和潜能。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以学生为中心的教学理念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强调学生的主体地位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注重培养学生的实践操作能力，通过模拟演练、实地操作等方式，使学生能够熟练掌握护理技能。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强化实践操作能力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强调理论知识与实践操作的有机结合，使学生在实践中加深对理论知识的理解和应用。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实践导向的教学理念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引导学生树立终身学习的观念，不断更新知识和技能，以适应护理领域的发展变化。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鼓励学生独立思考、勇于创新，培养其在护理实践中发现问题、解决问题的能力。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持续发展的教学理念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打破传统学科界限，将护理学与其他相关学科进行交叉融合，以拓宽学生的知识视野。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强调团队合作的重要性，使学生在跨学科的学习中培养协作精神和沟通能力。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团队合作意识培养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教学模式的创新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混合教学模式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结合线上和线下的教学方式，提高学习效果。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混合教学模式将传统的面对面教学与数字化在线学习相结合，利用网络平台和数字化资源，实现灵活的学习时间和空间，提高学习效果。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通过实际案例分析，培养解决问题的能力。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案例教学模式以真实的临床案例为基础，通过分析、讨论和实践，帮助学生理解和掌握护理技能，培养其分析和解决问题的能力。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https://d.book118.com/685130001134011120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2024-09-22T22:28:50.661</cp:lastPrinted>
  <dcterms:created xsi:type="dcterms:W3CDTF">2024-09-22T14:28:50Z</dcterms:created>
  <dcterms:modified xsi:type="dcterms:W3CDTF">2024-09-22T14:28:52Z</dcterms:modified>
</cp:coreProperties>
</file>