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E0448-EEFA-4875-9AAD-CEBDA7D5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C7605-018E-44FD-9ACB-E5E4DF98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DFE9E-3B81-469B-8B42-9E1038BA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013A6-1035-478E-8D4C-AF2B79937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2B3B1-096F-4D6A-B044-4F527E048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2BDEF-71C2-4529-BAAA-68DE5EE7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697FF-1C66-4683-AA2E-99FF41BA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649D6-52F0-4295-8ACF-208A6FE81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24CF1-DCB8-4DF9-BD93-900D7E55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CDDFE-ACE9-4271-A29B-A1C54CDC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12BDE-F040-4F2A-9740-A7B63E62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30001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有效教学课件设计中的评估与反馈环节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教学课件设计概述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评估环节设计策略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反馈环节设计策略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评估与反馈结合应用案例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教学课件设计概述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38" r="308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提升教学质量，增强学生学习效果，满足现代化教学需求。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通过多媒体手段直观展示教学内容，激发学生学习兴趣，提高教学效率。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教学课件设计目的与意义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46" r="214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24" r="239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优秀教学课件特点分析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涵盖教学要点，信息量大，满足学生多元化需求。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提供多种交互方式，便于学生自主学习与探索。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色彩搭配合理，排版美观，符合学生视觉习惯。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界面友好，导航清晰，方便教师授课与学生使用。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内容丰富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视觉效果好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通过课件内置的测验、考试等评估工具，实时了解学生学习情况，为教学调整提供依据。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根据学生评估结果，及时给予针对性反馈，帮助学生查漏补缺，巩固所学知识。同时，教师可根据学生反馈优化课件设计，提高教学效果。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评估与反馈在课件设计中作用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评估环节设计策略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明确课件设计所服务的教学目标，确保评估与教学目标保持一致。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根据教学目标，制定具体的、可衡量的评估标准，以便对学生的学习成果进行准确评价。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针对关键知识点和技能，设计选择题、填空题等客观题型进行评估。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表现性评估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自评与互评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通过观察学生在模拟情境或实际操作中的表现，对其知识应用能力和技能水平进行评估。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引导学生进行自我评价和同伴评价，培养其自我监控和合作学习能力。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选择合适评估方法和技术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过程性评估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在课件设计过程中，分阶段收集学生的反馈和数据，及时调整教学策略，确保教学目标的实现。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在课件设计结束后，对学生的整体学习成果进行总结性评价，以便对课件设计效果进行全面评估。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实施过程性评估与总结性评估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通过在线测试、问卷调查、学习记录等方式收集学生的评估数据。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对收集到的数据进行分类、筛选和整理，确保数据的准确性和完整性。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运用统计分析方法对数据进行分析，揭示学生的学习规律和问题，为课件设计改进提供依据。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收集、整理和分析评估数据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反馈环节设计策略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明确反馈对象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针对学生的学习表现、作业完成情况、测验成绩等进行反馈。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细化反馈内容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具体指出学生在哪些方面做得好，哪些方面需要改进，提供具体的建议和指导。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确定反馈对象和内容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选择合适反馈方式和时机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多样化反馈方式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口头反馈、书面反馈、在线反馈等，根据教学需要和学生特点选择合适的方式。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及时性反馈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在学生完成学习任务后尽快给予反馈，让学生及时了解自己的学习情况和需要改进的地方。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https://d.book118.com/685130001230011112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2024-09-19T03:47:06.909</cp:lastPrinted>
  <dcterms:created xsi:type="dcterms:W3CDTF">2024-09-18T19:47:06Z</dcterms:created>
  <dcterms:modified xsi:type="dcterms:W3CDTF">2024-09-18T19:47:09Z</dcterms:modified>
</cp:coreProperties>
</file>