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5B7CF6-4062-4130-85FA-D548A9460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0D29DA-BE80-4555-9231-1C616F34E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E64632-0FFE-4738-9522-86F6B837B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D348ED-BEF8-4D3F-841C-AEE53DF6A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FA46F4-3D6E-46F3-9065-F779BAAEC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915F20-1580-4ED2-9FEC-5994A1EAB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BAE6AC-2390-4FC0-9DDE-338376759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CE4416-E3F5-4466-9930-82392F80B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7E4857-7404-4932-8406-268184EF5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F66FD-A4FA-422D-A259-526994E27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3EFB5-EBBF-424C-A40E-2E3BFE5B9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1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132042130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车用磁传感器简介演示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磁传感器简介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车用磁传感器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车用磁传感器的技术参数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车用磁传感器的实际应用案例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车用磁传感器的未来展望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磁传感器简介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5937" r="59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0474" r="304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磁传感器是一种能够检测磁场变化并将其转换为电信号的电子器件。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磁传感器定义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磁传感器通常利用磁阻效应、霍尔效应、巨磁电阻效应等物理原理，将磁场变化转化为电信号输出。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工作原理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磁传感器的定义与工作原理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用于检测曲轴位置、凸轮轴位置、氧传感器、节气门位置等。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汽车工业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2183" r="121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自动化控制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2622" r="1262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磁场测量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用于检测电机转子位置、速度测量、电流检测等。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用于磁场强度、磁场方向的测量。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磁传感器的应用领域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021" r="20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高灵敏度、高分辨率、低功耗、长寿命、可靠性强等。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易受温度、湿度、振动等环境因素影响，需要采取相应的保护措施。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磁传感器的优缺点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车用磁传感器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利用霍尔效应检测磁场变化，具有精度高、线性度好、可靠性强的优点，常用于检测电机转子位置和转速。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霍尔效应传感器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利用不同磁导率下磁阻的变化来检测磁场，具有高灵敏度、低噪音的优点，适用于角度、位置等检测。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磁阻传感器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8875" r="1887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通过检测铁芯磁通饱和程度来反映磁场强度，具有测量范围宽、抗干扰能力强等优点，适用于大型磁场环境的测量。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磁通门传感器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车用磁传感器的种类与特点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9012" r="1901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18803" r="1880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车用磁传感器的应用场景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用于检测曲轴位置、凸轮轴位置、气门位置等，实现精准的点火和喷油控制。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用于检测车辆横摆角度、侧倾角度、俯仰角度等，保障车辆行驶稳定性。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用于检测地磁方向，实现车辆导航和定位功能。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用于检测车门、车窗、后备箱等是否关闭，确保车辆安全行驶。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发动机控制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车身姿态检测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导航与定位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安全系统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无线化与网络化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随着物联网技术的发展，车用磁传感器正朝着无线化和网络化的方向发展，以实现远程监控和诊断功能，提高车辆维护效率。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集成化与智能化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随着MEMS技术的发展，车用磁传感器正朝着集成化、智能化的方向发展，以提高其可靠性、降低成本并简化系统设计。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高精度与高稳定性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为了满足车辆控制精度的需求，车用磁传感器正不断提升其测量精度和稳定性，以提高车辆性能和安全性。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多参数检测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未来车用磁传感器将朝着多参数检测的方向发展，例如同时检测磁场强度和温度、压力等参数，以提供更全面的车辆信息。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车用磁传感器的发展趋势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车用磁传感器的技术参数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测量范围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车用磁传感器通常具有较宽的测量范围，能够检测到不同强度的磁场。这使得它们能够适应不同的应用场景，如检测车辆速度、位置和方向等。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测量范围与精度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测量范围与精度之间存在一定的关系。一般来说，较宽的测量范围可能导致精度下降，因此需要根据具体应用需求选择合适的测量范围。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5563" r="25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测量范围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https://d.book118.com/685132042130011124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2024-09-28T16:04:53.910</cp:lastPrinted>
  <dcterms:created xsi:type="dcterms:W3CDTF">2024-09-28T08:04:53Z</dcterms:created>
  <dcterms:modified xsi:type="dcterms:W3CDTF">2024-09-28T08:04:56Z</dcterms:modified>
</cp:coreProperties>
</file>