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353DA8-678F-4F0D-AF0D-7A54FE476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8B5B1-1B2F-4057-908F-DA4EB1970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42C5C-E39C-47A5-9994-F7101CEC2C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69DFBD-5494-4AE8-B071-FB4900536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DEB7C2-5A40-438D-BE9B-B30D73835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40EC4E-B59E-49F7-B058-1482A8070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4FE416-5F0E-49A3-A102-2E7B23238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6A0988-EF04-4F11-9D03-2E57F08CE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3E457B-7CBD-4515-851F-4BE534A2B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5BE96-B7DC-4458-8A2D-4DD9DE31B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E33C4-0F2A-4503-B1C7-1575B3450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133114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农业行业2024年市场发展与营销策略预测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产品创新与差异化策略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营销渠道拓展与优化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价格策略与促销活动设计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品牌形象塑造与传播途径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数据驱动决策支持体系建设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市场现状与趋势分析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农业行业市场规模及增长速度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农业行业市场规模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随着全球人口的增长和经济的发展，农业行业市场规模不断扩大。预计未来几年，农业行业市场规模将继续保持稳步增长。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农业行业增长速度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近年来，农业行业增长速度加快，主要得益于技术的不断进步和应用，以及消费者对高品质、健康食品的需求增加。预计未来几年，农业行业增长速度将保持稳定。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随着消费者对健康、环保、安全等方面的关注度不断提高，对农产品的需求也在发生变化。消费者更加注重农产品的品质、口感、营养价值等方面，对有机、绿色、无公害等高品质农产品的需求增加。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未来，消费者对农产品的需求将继续向高品质、健康、环保等方向发展。同时，随着互联网的普及和电商平台的发展，消费者购买农产品的渠道也将更加多元化和便捷化。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消费者需求变化及趋势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目前，农业行业竞争激烈，市场参与者众多，包括大型农业企业、中小型农业企业、农民合作社等。各参与者之间在品种、品质、价格等方面展开竞争。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农业行业在技术创新、模式创新等方面取得显著进展。例如，智慧农业、精准农业等新型农业模式不断涌现，为农业行业的发展注入了新的活力。未来，随着技术的不断进步和应用，农业行业的创新和发展将更加活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行业发展动态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行业竞争格局与发展动态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政策法规影响因素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政策法规对农业行业的发展具有重要影响。例如，政府对农业的支持政策、土地政策、环保政策等都将直接影响农业行业的发展。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，政府对农业的支持力度将继续加大，特别是在技术创新、绿色发展等方面将给予更多支持。同时，随着环保意识的提高，政府对农业环保的要求也将更加严格。此外，在土地政策方面，政府将继续推进土地流转和规模化经营，促进农业生产的集约化、专业化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政策法规影响因素及趋势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产品创新与差异化策略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应用CRISPR等基因编辑技术，研发抗病、抗虫、高产的优质农作物新品种。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基因编辑技术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垂直农业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功能性农产品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发展室内垂直农业，利用先进的LED照明、水肥一体化等技术，提高农产品产量和品质。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开发具有保健、药用等功能的农产品，满足消费者日益增长的健康需求。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新型农产品研发与推广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推广农业标准化生产，提高农产品品质和安全性。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917" r="10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标准化生产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加强农产品品牌建设，提高品牌知名度和美誉度，增强市场竞争力。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品牌建设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708" r="1770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通过优质优价策略，鼓励农民生产高品质农产品，提高农民收入。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优质优价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品质提升与品牌建设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体验式消费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打造农业观光、采摘等体验式消费项目，让消费者亲身感受农业生产过程，增强购买意愿。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社区支持农业（CSA）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发展社区支持农业模式，让消费者与农民直接对接，按需定制农产品。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定制化生产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根据消费者需求，提供个性化定制农产品服务，如定制包装、定制口感等。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250" r="142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个性化定制服务策略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59" r="1005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生态农业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发展生态农业模式，通过生物防治、生态种植等技术手段维护生态平衡和农业可持续发展。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有机农业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推广有机农业种植技术，减少化学农药和化肥的使用量，生产绿色有机农产品。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农业废弃物资源化利用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将农作物秸秆、畜禽粪便等农业废弃物转化为肥料、饲料等资源加以利用，减少环境污染。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绿色环保理念在产品中体现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营销渠道拓展与优化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O2O模式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通过线上平台吸引消费者，引导至线下农场、农产品市场等实体场所进行体验和消费。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农产品电商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利用电商平台，打造特色农产品品牌，提供线上购买、线下配送服务。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农业观光旅游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结合线上线下资源，推出农业观光旅游项目，吸引游客前来体验农业生产过程、感受乡村风情。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线上线下融合营销策略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短视频营销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利用抖音、快手等短视频平台，发布农业生产、农产品加工等有趣内容，吸引用户关注。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微信营销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通过微信公众号、小程序等，提供农业资讯、农产品销售等服务，建立用户粘性。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直播带货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借助直播平台，邀请网红、专家等进行农产品直播带货，提高销售转化率。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社交媒体在农业营销中应用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政府合作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与政府部门合作，争取政策支持和资金扶持，推动农业产业发展。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产业链上下游合作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与农资供应商、农产品加工企业等建立紧密合作关系，实现资源共享和互利共赢。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与旅游、教育、科技等产业进行跨界合作，拓展农业多元化发展空间。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合作伙伴关系建立与维护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https://d.book118.com/685133114031011043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2024-09-04T18:27:14.868</cp:lastPrinted>
  <dcterms:created xsi:type="dcterms:W3CDTF">2024-09-04T10:27:14Z</dcterms:created>
  <dcterms:modified xsi:type="dcterms:W3CDTF">2024-09-04T10:27:17Z</dcterms:modified>
</cp:coreProperties>
</file>