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441FB-9F31-457D-BB11-F129172BB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647B7-E06E-40A8-A795-0BFE79029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472AF-012D-4202-B457-D0569344E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81F408-1E39-4E14-9224-37DD7207A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A858B2-1E06-4D4D-B5BC-CA6ECA71A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46954A-0B55-4F40-9E74-60757F854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BC723A-32B3-47C8-A9FE-9734416DF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ABF47C-D66D-4D6F-8BEF-D6796AF89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350577-8247-46D9-AA24-3313C62D3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735817-D883-4BAF-817E-8447A7F02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5FDC5A-0B4F-40E9-A237-0BD5ACAD3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134310104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基于大数据分析的智能水务管理系统实施方案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智能水务管理系统架构设计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数据采集与预处理技术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基于大数据分析的智能水务管理算法研究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系统实现与测试验证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项目总结与未来发展规划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随着人口增长和经济发展，水资源日益紧缺，提高水资源利用效率成为迫切需求。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125" r="16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水资源短缺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传统水务管理方式存在信息化程度低、数据不透明、决策不科学等问题，难以满足现代水务管理需求。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水务管理落后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工业废水、生活污水等排放不规范，导致水污染问题严重，影响生态环境和居民健康。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水污染严重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水务管理现状及挑战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数据挖掘与预测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通过大数据分析技术，挖掘水务数据中的潜在价值，实现水资源需求预测、水质监测与预警等。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智能化决策支持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基于大数据分析结果，为水务管理部门提供智能化决策支持，提高管理效率和科学性。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跨部门数据共享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打破数据壁垒，实现水务、环保、气象等部门间的数据共享与协同治理。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大数据分析在水务领域应用前景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整合现有水务管理资源，构建基于大数据分析的智能水务管理系统平台。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构建智能水务管理系统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提高水资源利用效率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改善水环境质量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提升水务管理水平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通过数据分析与优化调度，提高水资源利用效率，降低漏损率和供水成本。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实现水质实时监测与预警，及时发现并处理水污染问题，改善水环境质量。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推动水务管理向智能化、精细化方向发展，提高水务管理部门的决策能力和服务水平。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智能水务管理系统架构设计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064" b="1206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通过传感器、智能仪表等设备，实时采集水源、水厂、管网等各环节的水质、水量、水压等数据。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利用物联网、互联网等技术，将采集的数据实时传输到数据中心，确保数据的准确性和时效性。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数据采集与传输层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数据传输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数据存储与处理层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采用分布式存储技术，对海量数据进行高效、可靠的存储，保证数据的安全性和可扩展性。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运用大数据处理技术，对采集的数据进行清洗、整合、转换等处理，为后续的数据分析和挖掘提供基础。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数据分析与挖掘层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通过统计分析、机器学习等方法，对处理后的数据进行深入分析，挖掘数据间的关联和规律。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利用数据挖掘技术，发现隐藏在数据中的有用信息和知识，为水务管理提供决策支持。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根据实际需求，开发智能水务管理系统应用，如水质监测、水量调度、漏损检测等。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通过数据可视化技术，将分析结果以图表、图像等形式直观展示，方便用户理解和使用。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应用系统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应用展示层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数据采集与预处理技术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利用化学、物理等传感器对水质参数进行实时监测，如pH值、溶解氧、浊度、氨氮等。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在水源地、水处理厂和管网关键节点设置自动监测站，实现水质数据的自动采集和传输。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自动监测站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利用卫星或无人机搭载遥感设备，对大范围水域进行水质监测，获取空间和时间上的连续数据。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遥感监测技术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水质监测数据采集技术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流量计技术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采用电磁、涡轮等流量计对水管中的流量进行实时监测，实现水量数据的自动采集。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水位监测技术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通过压力传感器或浮子式水位计等设备监测水位变化，进而计算出水体体积。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远程抄表系统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建立远程抄表系统，实现对水表数据的远程自动采集，提高数据获取的效率和准确性。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水量计量数据采集技术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https://d.book118.com/685134310104011041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2024-09-01T19:30:55.383</cp:lastPrinted>
  <dcterms:created xsi:type="dcterms:W3CDTF">2024-09-01T11:30:55Z</dcterms:created>
  <dcterms:modified xsi:type="dcterms:W3CDTF">2024-09-01T11:30:57Z</dcterms:modified>
</cp:coreProperties>
</file>