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88FF0-590F-45DA-9ADA-F64682EB6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25EAC-FCBD-428F-A6E0-62963EB7A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B4068-7A14-4131-B335-7AC38FC78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1F75F-85E6-40EF-B81E-57780C01D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23A52A-2B07-481C-9C84-26D85C818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0EA4E-5A26-41DB-9F93-A0DFDCA7A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805D46-3EA7-4EB6-97C6-C4DCE1942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12467-8452-4FB5-BBFF-90CC0A477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02241-CCF4-44DA-A905-BE31CBFFC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64EB9-D74D-4A25-88A8-AB1635978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16EB5-BB13-45AF-A401-EFA4A8955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40013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人工智能在智能剧场中的应用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智能剧场技术基础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人工智能在智能剧场中的应用场景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人工智能在智能剧场中的技术实现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人工智能在智能剧场中的挑战与机遇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剧场演出行业现状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随着科技的不断发展，传统剧场演出行业面临着观众需求多样化、演出形式创新不足等问题。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人工智能技术的引入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人工智能技术为剧场演出行业带来了新的发展机遇，通过智能化手段提升观众体验、降低运营成本等。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探讨人工智能在智能剧场中的应用，对于推动剧场演出行业的创新发展、提高观众满意度具有重要意义。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通过人工智能技术实现票务系统的自动化管理，包括在线选座、智能推荐、电子票验证等，提高票务处理效率。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智能化票务系统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基于用户历史数据和行为分析，构建个性化推荐模型，为观众提供符合其兴趣和需求的演出推荐。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个性化推荐系统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运用人工智能技术实现演出计划的自动排期、演员排练的智能辅助、舞台设备的智能控制等，提高演出效率和质量。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智能化演出管理系统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借助人工智能技术，为观众提供更加丰富的互动体验，如虚拟演员互动、智能语音导览、情感识别等。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观众互动体验优化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人工智能在智能剧场中的应用概述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智能剧场技术基础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通过训练数据自动发现规律和模式，并应用于新数据，实现预测和决策。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利用神经网络模型，模拟人脑神经元的连接和信号传递过程，实现复杂数据的处理和分析。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使计算机能够理解和处理人类语言，包括语音识别、文本分析和情感计算等。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舞台机械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实现舞台布景、灯光、音响等设备的自动化控制，提高演出效果和质量。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利用高清投影设备和特殊投影材料，打造沉浸式观演体验。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通过传感器、触摸屏等设备，实现观众与演出的互动，增强观演趣味性。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剧场技术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利用人工智能技术，实现演出设备的自动化控制和优化调度，提高演出效率和质量。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智能化演出控制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通过分析观众喜好和行为数据，提供个性化的演出推荐和服务，提高观众满意度。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个性化观演体验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结合人工智能技术和互动技术，打造观众可以参与的互动式剧情，增强观演的沉浸感和趣味性。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互动式剧情设计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人工智能与剧场技术的结合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人工智能在智能剧场中的应用场景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通过人工智能技术，实现自动化售票，包括选座、支付等流程，提高售票效率。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自动化售票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利用人工智能技术对票务数据进行分析，包括观众购票习惯、演出票房预测等，为剧场运营提供决策支持。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票务数据分析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通过人脸识别、二维码等技术，实现快速、准确的检票，提高观众入场效率。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智能检票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智能化票务管理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基于观众历史观演记录、兴趣偏好等数据，利用人工智能技术为观众提供个性化的演出推荐。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通过分析社交媒体、票务平台等渠道的数据，预测演出的热度和受欢迎程度，为剧场排期提供参考。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演出热度预测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根据演出类型和观众群体特点，利用人工智能技术生成智能节目单，提高观众观演体验。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智能节目单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智能化演出推荐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智能问答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通过自然语言处理技术，实现智能问答系统，解答观众在观演过程中的疑问和问题。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智能导航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利用人工智能技术提供剧场内部的智能导航服务，帮助观众快速找到座位、洗手间等设施。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通过分析观众在社交媒体上的评论和反馈，了解观众的情感和态度，为剧场服务改进提供依据。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智能化观众服务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3D虚拟仿真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利用人工智能技术建立3D虚拟仿真系统，帮助设计师更加直观地预览和修改舞美设计方案。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自动化布景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利用人工智能技术实现自动化布景设计和搭建，提高舞美设计效率和准确性。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灯光音效智能控制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通过人工智能技术控制灯光和音效设备，实现更加精准、生动的演出效果。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智能化舞美设计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https://d.book118.com/685140013132011041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2024-09-02T00:24:36.608</cp:lastPrinted>
  <dcterms:created xsi:type="dcterms:W3CDTF">2024-09-01T16:24:36Z</dcterms:created>
  <dcterms:modified xsi:type="dcterms:W3CDTF">2024-09-01T16:24:38Z</dcterms:modified>
</cp:coreProperties>
</file>