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B0F02-7B8D-4D33-BEB2-46398AA3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8FD25-0163-4DFD-B8A8-8C9E588F1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4365-E355-4E17-A3F2-B19F3ACBD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B0F81-001A-49EF-932D-15777E01D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65651-6719-41E7-A714-97CC2599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DDFB5-F2F0-492D-BA77-35F8C19B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B2DA3-712A-4083-8B57-9C69C077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6C382-085E-4575-82A6-3525FDF4A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7360E-E1A3-4240-92B8-72B4C404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291B9-CB2B-4984-B017-69CA0B16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1625D-2144-46C7-B215-EE6340B3E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318" r:id="rId2"/>
    <p:sldLayoutId id="2147492319" r:id="rId3"/>
    <p:sldLayoutId id="2147492320" r:id="rId4"/>
    <p:sldLayoutId id="2147492321" r:id="rId5"/>
    <p:sldLayoutId id="2147492322" r:id="rId6"/>
    <p:sldLayoutId id="2147492323" r:id="rId7"/>
    <p:sldLayoutId id="2147492324" r:id="rId8"/>
    <p:sldLayoutId id="2147492325" r:id="rId9"/>
    <p:sldLayoutId id="2147492326" r:id="rId10"/>
    <p:sldLayoutId id="21474923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403201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函数的单调性与极值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函数的单调性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函数单调性与极值的关系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练习题及答案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函数的极值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例题解析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函数的单调性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函数单调性的定义</a:t>
            </a:r>
            <a:endParaRPr lang="zh-CN" altLang="en-US"/>
          </a:p>
        </p:txBody>
      </p:sp>
      <p:sp>
        <p:nvSpPr>
          <p:cNvPr id="1048936" name="圆角矩形 3"/>
          <p:cNvSpPr/>
          <p:nvPr>
            <p:custDataLst>
              <p:tags r:id="rId2"/>
            </p:custDataLst>
          </p:nvPr>
        </p:nvSpPr>
        <p:spPr>
          <a:xfrm rot="16200000">
            <a:off x="5708987" y="-2336366"/>
            <a:ext cx="774026" cy="103397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4"/>
          <p:cNvSpPr/>
          <p:nvPr>
            <p:custDataLst>
              <p:tags r:id="rId3"/>
            </p:custDataLst>
          </p:nvPr>
        </p:nvSpPr>
        <p:spPr>
          <a:xfrm rot="16200000">
            <a:off x="608063" y="2765195"/>
            <a:ext cx="772751" cy="13646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圆角矩形 5"/>
          <p:cNvSpPr/>
          <p:nvPr>
            <p:custDataLst>
              <p:tags r:id="rId4"/>
            </p:custDataLst>
          </p:nvPr>
        </p:nvSpPr>
        <p:spPr>
          <a:xfrm rot="16200000">
            <a:off x="5708987" y="-3321895"/>
            <a:ext cx="774026" cy="1033904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6"/>
          <p:cNvSpPr/>
          <p:nvPr>
            <p:custDataLst>
              <p:tags r:id="rId5"/>
            </p:custDataLst>
          </p:nvPr>
        </p:nvSpPr>
        <p:spPr>
          <a:xfrm rot="16200000">
            <a:off x="608063" y="1779029"/>
            <a:ext cx="772751" cy="13646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4" name="圆角矩形 11"/>
          <p:cNvSpPr/>
          <p:nvPr>
            <p:custDataLst>
              <p:tags r:id="rId6"/>
            </p:custDataLst>
          </p:nvPr>
        </p:nvSpPr>
        <p:spPr>
          <a:xfrm rot="16200000">
            <a:off x="5708987" y="-364671"/>
            <a:ext cx="774026" cy="103397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12"/>
          <p:cNvSpPr/>
          <p:nvPr>
            <p:custDataLst>
              <p:tags r:id="rId7"/>
            </p:custDataLst>
          </p:nvPr>
        </p:nvSpPr>
        <p:spPr>
          <a:xfrm rot="16200000">
            <a:off x="608063" y="4736890"/>
            <a:ext cx="772751" cy="13646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圆角矩形 9"/>
          <p:cNvSpPr/>
          <p:nvPr>
            <p:custDataLst>
              <p:tags r:id="rId8"/>
            </p:custDataLst>
          </p:nvPr>
        </p:nvSpPr>
        <p:spPr>
          <a:xfrm rot="16200000">
            <a:off x="5708987" y="-1350200"/>
            <a:ext cx="774026" cy="1033904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10"/>
          <p:cNvSpPr/>
          <p:nvPr>
            <p:custDataLst>
              <p:tags r:id="rId9"/>
            </p:custDataLst>
          </p:nvPr>
        </p:nvSpPr>
        <p:spPr>
          <a:xfrm rot="16200000">
            <a:off x="608063" y="3750724"/>
            <a:ext cx="772751" cy="13646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2" name="圆角矩形 7"/>
          <p:cNvSpPr/>
          <p:nvPr>
            <p:custDataLst>
              <p:tags r:id="rId10"/>
            </p:custDataLst>
          </p:nvPr>
        </p:nvSpPr>
        <p:spPr>
          <a:xfrm rot="16200000">
            <a:off x="5708987" y="620220"/>
            <a:ext cx="774026" cy="103397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8"/>
          <p:cNvSpPr/>
          <p:nvPr>
            <p:custDataLst>
              <p:tags r:id="rId11"/>
            </p:custDataLst>
          </p:nvPr>
        </p:nvSpPr>
        <p:spPr>
          <a:xfrm rot="16200000">
            <a:off x="608063" y="5721782"/>
            <a:ext cx="772751" cy="13646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文本框 14"/>
          <p:cNvSpPr txBox="1"/>
          <p:nvPr>
            <p:custDataLst>
              <p:tags r:id="rId12"/>
            </p:custDataLst>
          </p:nvPr>
        </p:nvSpPr>
        <p:spPr>
          <a:xfrm>
            <a:off x="1360429" y="5404527"/>
            <a:ext cx="9904904" cy="77338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判断函数单调性的方法有导数法和极限法等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58" name="文本框 15"/>
          <p:cNvSpPr txBox="1"/>
          <p:nvPr>
            <p:custDataLst>
              <p:tags r:id="rId13"/>
            </p:custDataLst>
          </p:nvPr>
        </p:nvSpPr>
        <p:spPr>
          <a:xfrm>
            <a:off x="1361066" y="3432195"/>
            <a:ext cx="9904904" cy="77402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单调递增是指函数在该区间上值随自变量增大而增大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0" name="文本框 16"/>
          <p:cNvSpPr txBox="1"/>
          <p:nvPr>
            <p:custDataLst>
              <p:tags r:id="rId14"/>
            </p:custDataLst>
          </p:nvPr>
        </p:nvSpPr>
        <p:spPr>
          <a:xfrm>
            <a:off x="1360429" y="4418998"/>
            <a:ext cx="9904904" cy="77338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单调递减是指函数在该区间上值随自变量增大而减小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2" name="文本框 17"/>
          <p:cNvSpPr txBox="1"/>
          <p:nvPr>
            <p:custDataLst>
              <p:tags r:id="rId15"/>
            </p:custDataLst>
          </p:nvPr>
        </p:nvSpPr>
        <p:spPr>
          <a:xfrm>
            <a:off x="1361066" y="1460500"/>
            <a:ext cx="9904904" cy="77402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函数单调性是指函数在某点或某区间上的增减性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4" name="文本框 18"/>
          <p:cNvSpPr txBox="1"/>
          <p:nvPr>
            <p:custDataLst>
              <p:tags r:id="rId16"/>
            </p:custDataLst>
          </p:nvPr>
        </p:nvSpPr>
        <p:spPr>
          <a:xfrm>
            <a:off x="1360429" y="2447303"/>
            <a:ext cx="9904904" cy="77338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单调性分为单调递增和单调递减两种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单调性的判断方法</a:t>
            </a:r>
            <a:endParaRPr lang="zh-CN" altLang="en-US"/>
          </a:p>
        </p:txBody>
      </p:sp>
      <p:sp>
        <p:nvSpPr>
          <p:cNvPr id="1049002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4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利用定义法：根据函数的定义，判断函数在某点处的导数是否为正或负，从而判断函数的单调性。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0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利用图像法：根据函数的图像，判断函数在某点处的斜率是否为正或负，从而判断函数的单调性。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利用导数法：根据函数的导数，判断函数在某点处的导数是否为正或负，从而判断函数的单调性。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2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利用极限法：根据函数的极限，判断函数在某点处的极限是否为正或负，从而判断函数的单调性。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单调性的应用</a:t>
            </a:r>
            <a:endParaRPr lang="zh-CN" altLang="en-US"/>
          </a:p>
        </p:txBody>
      </p:sp>
      <p:sp>
        <p:nvSpPr>
          <p:cNvPr id="1049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判断函数的极值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确定函数的单调区间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解决不等式问题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解决最值问题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函数的极值</a:t>
            </a:r>
            <a:endParaRPr lang="zh-CN" altLang="en-US"/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函数极值的定义</a:t>
            </a:r>
            <a:endParaRPr lang="zh-CN" altLang="en-US"/>
          </a:p>
        </p:txBody>
      </p:sp>
      <p:sp>
        <p:nvSpPr>
          <p:cNvPr id="10491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极小值：函数在某点处的值小于其附近所有点的值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极值点：函数在某点处取得极大值或极小值的点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极值：函数在某点处的值大于或等于其附近所有点的值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极大值：函数在某点处的值大于其附近所有点的值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极值的判断方法</a:t>
            </a:r>
            <a:endParaRPr lang="zh-CN" altLang="en-US"/>
          </a:p>
        </p:txBody>
      </p:sp>
      <p:sp>
        <p:nvSpPr>
          <p:cNvPr id="104922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利用导数判断：如果函数在某点处的导数为0，且该点两侧的导数符号相反，则该点为极值点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利用二阶导数判断：如果函数在某点处的二阶导数大于0，则该点为极小值点；如果函数在某点处的二阶导数小于0，则该点为极大值点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利用极值定理判断：如果函数在某点处的导数等于0，且该点两侧的导数符号相同，则该点不是极值点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利用图像判断：如果函数在某点处的图像有拐点，则该点为极值点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极值的应用</a:t>
            </a:r>
            <a:endParaRPr lang="zh-CN" altLang="en-US"/>
          </a:p>
        </p:txBody>
      </p:sp>
      <p:sp>
        <p:nvSpPr>
          <p:cNvPr id="1049284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优化问题：在数学、物理、工程等领域，极值理论可以用来解决优化问题，如求最大值、最小值等。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经济分析：在经济学中，极值理论可以用来分析市场均衡、消费者行为等。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工程设计：在工程设计中，极值理论可以用来优化设计参数，如结构设计、控制系统设计等。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生物学：在生物学中，极值理论可以用来分析种群动态、生态平衡等。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函数单调性与极值的关系</a:t>
            </a:r>
            <a:endParaRPr lang="zh-CN" altLang="en-US"/>
          </a:p>
        </p:txBody>
      </p:sp>
      <p:sp>
        <p:nvSpPr>
          <p:cNvPr id="10493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https://d.book118.com/685140320143011034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函数的单调性与极值</vt:lpstr>
      <vt:lpstr>目录</vt:lpstr>
      <vt:lpstr>添加章节标题</vt:lpstr>
      <vt:lpstr>函数的单调性</vt:lpstr>
      <vt:lpstr>函数单调性的定义</vt:lpstr>
      <vt:lpstr>单调性的判断方法</vt:lpstr>
      <vt:lpstr>单调性的应用</vt:lpstr>
      <vt:lpstr>函数的极值</vt:lpstr>
      <vt:lpstr>函数极值的定义</vt:lpstr>
      <vt:lpstr>极值的判断方法</vt:lpstr>
      <vt:lpstr>极值的应用</vt:lpstr>
      <vt:lpstr>函数单调性与极值的关系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2024-08-30T00:19:06.580</cp:lastPrinted>
  <dcterms:created xsi:type="dcterms:W3CDTF">2024-08-29T16:19:06Z</dcterms:created>
  <dcterms:modified xsi:type="dcterms:W3CDTF">2024-08-29T16:19:08Z</dcterms:modified>
</cp:coreProperties>
</file>