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D1BE9-7C80-4094-B880-9869392B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50450-57DE-496F-B5C0-ED5517D8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E6759-AD23-428B-825F-2C8328B0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391CC-5B33-4482-90F9-14A6FEA8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BF622-56C6-4098-8EB8-0907F80E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A84D8-28C8-4B44-A0CB-311243DB1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CAFF5-D3BB-4996-81C4-BB4D3772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FFF67-6C54-45CE-B5B3-3822C9910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70AA3-986C-4948-B419-7D689D3BF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0BC4-17A0-42A7-8F70-78DEC690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3CA1-0B9A-48FE-91B9-F0059C9D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44231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学校农村年终小结830小学生计算能力研究工作总结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农村小学生计算能力现状分析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资源整合与利用情况总结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家校合作与互动机制探讨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教师团队建设与培训工作总结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通过关注农村小学生的计算能力，推动城乡教育均衡发展，实现教育公平。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适应新课程改革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结合新课程改革的要求，研究如何在农村小学数学教学中落实计算能力的培养。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提高农村小学生计算能力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针对当前农村小学生计算能力普遍较弱的问题，通过本研究和实践，探索有效的提高方法和途径。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对农村小学生计算能力现状进行调研，分析存在的问题和原因。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根据调研结果，制定针对性的教学计划和方案，并在农村小学进行实践。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对教学实践的效果进行评估，总结经验教训，提出改进建议。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成果推广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将研究成果在相关学校和地区进行推广，促进经验的分享和交流。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农村小学生计算能力现状分析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了解农村小学生计算能力的现状，发现存在的问题，提出改进措施。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某农村小学830名小学生。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调研对象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采用问卷调查、课堂观察和教师访谈等方法。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大部分农村小学生的计算能力较弱，存在计算速度慢、计算错误率高、缺乏计算思维等问题。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调研结果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调研结果概述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计算速度慢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农村小学生普遍缺乏计算训练，计算基础不扎实，导致计算速度较慢。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计算错误率高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部分农村小学生对数学概念理解不清，计算方法掌握不熟练，容易出现计算错误。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缺乏计算思维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农村小学生在数学学习中缺乏思维训练，难以形成有效的计算思维，影响计算能力的提高。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改进措施建议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加强计算训练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增加农村小学生的计算训练量，提高计算速度和准确性。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培养计算思维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在数学教学中注重思维训练，引导学生形成有效的计算思维，提高解决问题的能力。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强化数学概念教学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加强对数学概念的教学，帮助学生理解数学原理，提高计算能力。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加强教师培训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提高农村小学数学教师的专业素养和教学能力，为学生提供更好的数学教学服务。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传统教学方法回顾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讲授法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通过教师系统讲授数学知识，学生被动接受知识的方式进行教学。这种方法注重知识的系统性和完整性，但学生缺乏主动思考和探索的机会。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通过大量的习题练习，提高学生计算能力和解题技巧。这种方法对提高学生成绩有一定效果，但容易导致学生陷入题海战术，缺乏对数学知识的深入理解。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引导学生在问题情境中主动探索、发现问题、解决问题。这种方法能够激发学生的学习兴趣和主动性，培养其创新能力和解决问题的能力。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探究式教学法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通过小组合作学习的形式，让学生在交流中互相学习、互相帮助、共同进步。这种方法能够培养学生的团队协作精神和沟通能力。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创新教学方法尝试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成绩对比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采用创新教学方法后，学生的数学成绩普遍提高，优秀率和及格率均有显著提升。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学习兴趣对比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学生对数学的兴趣明显增加，主动参与课堂讨论和探究活动的积极性提高。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能力提升对比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学生的计算能力、逻辑思维能力和创新能力得到显著提升，能够更好地应对复杂的数学问题。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资源整合与利用情况总结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整合校内数学教师资源，形成教学团队，共同研讨教学方法和策略。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充分利用学校计算机房、多媒体教室等教学设施，为学生提供丰富的计算实践机会。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整合数学课程资源，形成系统化、科学化的课程体系，确保教学质量。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校内资源整合情况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https://d.book118.com/685144231314011104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2024-09-14T18:50:18.084</cp:lastPrinted>
  <dcterms:created xsi:type="dcterms:W3CDTF">2024-09-14T10:50:18Z</dcterms:created>
  <dcterms:modified xsi:type="dcterms:W3CDTF">2024-09-14T10:50:20Z</dcterms:modified>
</cp:coreProperties>
</file>