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F989B-B4D3-42DF-A251-FDD68ED2D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14C3E-0405-4716-BF77-195B6CCF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59D53-0600-4823-AD59-BD0B62796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213A6-F1AB-4AD8-A96C-CEDC90315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93909-1CE2-4F02-AB1A-783796F7D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A4F73-1E0D-4937-BE5B-BF9DC9190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E4E9A1-7D58-43E1-AEA0-A76A79A0C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D6BF0-EA15-445C-994A-DC21C4862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A096D-7AD0-4758-9A6E-A379ED7F3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90765-6B7F-40DE-A945-F50FEDE98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5295F-7965-43CA-A83E-ECFE69689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0023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二手车市场疫情防疫演示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疫情背景与二手车市场现状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二手车市场防疫措施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车辆防疫管理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员工培训与防疫意识提升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客户关系管理与防疫宣传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应急预案与处置措施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疫情背景与二手车市场现状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7" b="91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疫情背景介绍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新冠病毒全球大流行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自2020年初以来，新冠病毒在全球范围内持续传播，对各行各业产生了深远影响。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防疫措施的实施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为控制疫情传播，各国政府采取了多项防疫措施，如佩戴口罩、保持社交距离、限制人员流动等。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经济社会的变革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疫情对全球经济和社会造成了巨大冲击，导致供应链中断、企业倒闭、失业率上升等问题。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二手车交易方式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二手车交易方式多样化，包括线上平台交易、线下实体店交易、个人之间的私下交易等。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二手车市场存在的问题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二手车市场存在信息不对称、质量参差不齐、售后服务不完善等问题，需要加强监管和规范。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二手车市场规模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随着汽车消费市场的不断扩大，二手车市场规模逐年增长，成为汽车市场的重要组成部分。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二手车市场现状分析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受疫情影响，人们出行受限，购车需求减少，导致二手车交易量大幅下降。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交易量的下降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价格的波动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经营模式的转变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疫情对二手车市场的供需关系产生了影响，导致二手车价格出现波动。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为适应疫情防控要求，二手车市场加速了线上化转型，推动了数字化、智能化的发展。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疫情对二手车市场的影响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二手车市场防疫措施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对二手车市场的展厅、办公区、交易区等公共区域进行定期消毒，确保环境清洁卫生。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保持室内空气流通，定期开窗通风换气，减少病毒在空气中的滞留时间。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设置明显的垃圾分类标识，引导客户和工作人员正确投放垃圾，避免交叉污染。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场所消毒与清洁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所有进入二手车市场的人员必须佩戴口罩，做好个人防护。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在市场入口处设置体温检测点，对进入市场的人员进行体温检测，发现异常及时处置。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体温检测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要求进入市场的人员进行健康信息登记，包括近期是否有发热、咳嗽等症状，以及是否接触过疑似或确诊患者等。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健康登记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人员防护与健康监测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085" r="2608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鼓励客户提前预约看车时间，减少人员聚集和等待时间。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预约制度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在看车、试驾等环节中，保持与客户的安全距离，避免近距离接触。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保持距离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推广线上支付、电子合同等无接触交易方式，减少纸质文件的传递和接触。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无接触交易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加强售后服务保障措施，提供线上咨询和预约维修等服务，减少客户因维修等问题而需要多次往返市场的情况。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售后服务保障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客户接待与交易流程优化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车辆防疫管理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车辆内部清洁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使用专业清洁剂和工具，对车厢内部进行彻底清洁，包括座椅、地毯、仪表板等。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车辆外部清洗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使用高压水枪对车身进行全面冲洗，去除表面污垢和大部分细菌。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车辆消毒处理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采用专业的汽车消毒设备，对车辆内外进行全面消毒，确保消除病毒和细菌。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00" r="17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详细记录每辆二手车的来源信息，包括原车主信息、车辆使用历史等。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车辆来源登记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对原车主进行健康状况调查，了解其是否有疫情相关症状或接触史。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健康状况调查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将车辆来源和健康状况信息公示给购车者，确保信息透明化。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信息公示与透明化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车辆来源追溯与信息管理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https://d.book118.com/685200231321011042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2024-09-04T08:13:11.309</cp:lastPrinted>
  <dcterms:created xsi:type="dcterms:W3CDTF">2024-09-04T00:13:11Z</dcterms:created>
  <dcterms:modified xsi:type="dcterms:W3CDTF">2024-09-04T00:13:13Z</dcterms:modified>
</cp:coreProperties>
</file>