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35F3B-1DB3-4E69-B663-A2076D622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1DB0A2-9289-420D-80F5-BC933A52F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818BB-90F4-4812-9763-2E312E8D1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DA71E6-701D-4AB2-98ED-58DD6312A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7427B4-356B-441C-B36B-BAC405FFC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CC011F-28DB-4825-88FC-BF69243CA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5A756B-2671-4CDD-B95A-A22F9B385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B6DDB8-C1BF-4E58-87CA-A2C9C6D88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CE3240-D9F8-4137-AEF3-130A7028D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CC7F8B-A788-43D9-8D82-7DA6826E9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A8CBC7-BF8E-4238-8455-762F4AC79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20103310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预防和处理草原火灾的经验总结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草原火灾概述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预防措施与经验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应急响应与处置经验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案例分析：成功处置草原火灾案例分享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草原火灾概述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草原火灾是指在草原地区，由于自然或人为因素引发的火情，导致草原植被燃烧并可能蔓延的现象。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草原火灾定义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根据起火原因，草原火灾可分为自然火灾和人为火灾；根据燃烧物质，可分为地表火、地下火和树冠火。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草原火灾分类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草原火灾定义与分类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草原火灾会严重破坏生态环境，烧毁植被，导致土壤侵蚀、水土流失，影响生态平衡。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生态破坏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经济损失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火灾会造成草原畜牧业、旅游业等相关产业的巨大经济损失，影响当地经济发展。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火灾可能威胁到人民生命财产安全，造成人员伤亡和财产损失。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草原火灾危害及影响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我国草原分布广泛，近年来受气候变化和人类活动影响，草原火灾呈上升趋势。国家已经采取一系列措施加强草原火灾的预防和应急救援工作。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全球范围内，草原火灾也是一个严重的问题。一些国家通过建立完善的预警系统、加强国际合作等方式来应对草原火灾威胁。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国内外草原火灾现状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预防措施与经验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划分防火区域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根据草原地形、气候、植被等因素，将草原划分为不同等级的防火区域，制定相应的防火措施。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设定防火隔离带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在关键区域设定一定宽度的防火隔离带，减少火灾蔓延的风险。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配备防火设施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在重要区域和关键节点配备消防设施，如消防水池、灭火器等，以便在火灾初起时迅速扑救。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制定科学合理的防火规划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建立火情监测和预警系统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利用现代科技手段，建立火情监测和预警系统，实时监测草原火情，为及时扑救提供信息支持。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严格火源管理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禁止在草原野外用火，加强对进入草原人员的火源检查，确保火源不进入草原。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加强巡查力度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定期对草原进行巡查，特别是在干燥、多风的季节，加密巡查频次，及时发现并处理火情。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加强火源管控与巡查力度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组织防火培训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定期组织相关人员进行防火培训，提高他们的防火技能和应急处置能力。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建立防火志愿者队伍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鼓励公众积极参与草原防火工作，建立防火志愿者队伍，协助专业部门进行火源管控和巡查工作。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开展防火宣传教育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通过宣传册、标语、宣传片等多种形式，向公众普及草原防火知识，提高公众的防火意识。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292" r="172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提高公众防火意识与技能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应急响应与处置经验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https://d.book118.com/685201033103011034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2024-08-29T16:19:16.077</cp:lastPrinted>
  <dcterms:created xsi:type="dcterms:W3CDTF">2024-08-29T08:19:16Z</dcterms:created>
  <dcterms:modified xsi:type="dcterms:W3CDTF">2024-08-29T08:19:17Z</dcterms:modified>
</cp:coreProperties>
</file>