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BEE1C-F9D8-4B56-8AF2-E7D9C777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BEB3-0F4E-429C-B88D-F9CDB45F7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FA02E-C577-4601-9209-550438B38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B3879-CCBC-4194-9704-0A119ECD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0BA71-468E-486B-82ED-5C18BEF9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F8965-713D-4469-97B6-2874C819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4FF5B-9D1D-48C8-9759-8CA2EBC3D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37F60-80B9-4562-AE8D-5FA00D0D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8F054-8CDD-4B1F-9704-0800F827B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62A9-2920-4898-8624-9D397103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F6C86-89F4-43A0-B085-160584158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03120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科代表竞选演讲稿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对科代表职位的理解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过去经验展示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拉票环节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753" r="357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我来自一个重视教育的家庭，自小被灌输勤奋学习和积极进取的价值观。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家庭与教育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自小对科学有着浓厚的兴趣，喜欢探索未知领域，寻求问题的答案。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学术兴趣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在学业上，我始终保持优异的成绩，对专业知识有深入的理解和掌握。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曾参与多个科研项目，积累了丰富的实验经验和数据处理能力。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已在国内外知名学术期刊发表论文多篇，并获得多项学术奖励。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曾担任学生会干部，组织策划过多项校园活动，具备丰富的团队协作和领导能力。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6750" r="2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学生组织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积极参与社会公益活动，如支教、环保等，有强烈的社会责任感。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曾参加国际学术会议和交流活动，拓宽了国际视野和跨文化交流能力。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社会活动参与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对科代表职位的理解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作为科代表，首要职责是成为本科目的学习楷模，通过自身努力和优异成绩，为同学们树立学习的榜样。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学习榜样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搭建老师与学生之间的桥梁，及时收集同学们的学习问题和建议，积极与老师沟通，促进教学相长。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策划和组织本科目的学习活动，如学科竞赛、知识讲座等，激发同学们的学习兴趣，提升学科素养。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科代表职责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科代表与班级/学校关系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班级领导者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作为班级在某一学科领域的领导者，科代表应积极参与班级管理，协助班主任和其他班干部共同营造良好的学习氛围。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学校代表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在学校层面，科代表是班级在该学科的代表，有责任参加各类学科会议和活动，展示班级的学习成果和风采。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师生纽带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科代表应密切师生关系，既要及时向老师反馈同学们的学习情况，也要将老师的要求和指导传达给同学们。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促进学科交流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策划至少一次学科交流活动，邀请其他班级或年级的同学参与，拓宽同学们的学科视野和交流平台。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提升学科成绩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通过自身努力和有效方法，争取在本学期内提升本科目的整体成绩，实现班级在年级中的领先地位。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增强学科兴趣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通过开展丰富多样的学科活动，激发同学们对本科目的学习兴趣和热情，培养同学们的自主学习能力和创新精神。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自身优势分析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学术竞赛经验丰富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我曾多次参加各类学术竞赛，如全国中学生物理竞赛、全国高中数学联赛等，并获得了不错的成绩。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学术研究兴趣浓厚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我对科学研究充满热情，积极参与课题讨论和实验探究，曾在老师的指导下完成了一项课题研究。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成绩优异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在历次考试中，我的成绩一直名列前茅，尤其在数学、物理等科目上有着出色的表现。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学术能力突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我善于与团队成员沟通交流，协调各方意见，达成共识，共同完成任务。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担任班级干部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我曾担任班级学习委员，负责组织学习小组，协调同学之间的学习合作，提高班级整体成绩。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组织课外活动经验丰富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我多次组织班级和学校的课外活动，如运动会、文艺晚会等，能够合理安排时间和资源，确保活动的顺利进行。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组织协调能力强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https://d.book118.com/685203120041011104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2024-09-13T21:00:34.925</cp:lastPrinted>
  <dcterms:created xsi:type="dcterms:W3CDTF">2024-09-13T13:00:34Z</dcterms:created>
  <dcterms:modified xsi:type="dcterms:W3CDTF">2024-09-13T13:00:37Z</dcterms:modified>
</cp:coreProperties>
</file>