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C3534-E908-4586-B8F2-C86B12CF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74AF8-F29B-4B03-BBD9-5A34E552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D0EB9-BF34-4819-A2E6-61972318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4827A-916B-483F-AB5B-65814DA4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CD101-1C4A-4EB7-89FA-76B259347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B439A-15B9-4942-823B-6AB474D16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223FA-24DD-4043-B5F4-B739A163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53BE4-CF80-46CA-B5D4-A5C20B50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17734-60B3-41BE-8D21-EE1B9640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A4228-E7F2-4B8B-9C23-8C9E7ABC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28D25-D233-462F-9247-A9842492C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03324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护理查房PPT课件\n## 1.新生儿护理概述及重要性\n### 1.1新生儿护理的定义与目标\n### 1.2新生儿护理的重要性及意义\n### 1.3新生儿护理的实施者与协作\n## 2.新生儿生理特点及护理需求\n### 2.1新生儿生理特点及发育过程\n### 2.2新生儿不同阶段的护理需求\n### 2.3新生儿特殊生理现象的护理\n## 3.新生儿护理查房内容与流程\n### 3.1新生儿护理查房的目的与要求\n### 3.2新生儿护理查房的内容与重点\n### 3.3新生儿护理查房的具体流程与实施\n## 4.新生儿护理查房中的沟通与协作\n### 4.1新生儿护理查房中的有效沟通技巧\n### 4.2新生儿护理查房中的团队协作与分工\n### 4.3新生儿护理查房中的特殊情况处理与应对\n## 5.新生儿护理查房案例分析\n### 5.1新生儿护理查房中的成功案例分析\n### 5.2新生儿护理查房中的问题案例分析\n### 5.3新生儿护理查房中的经验教训与改进措施\n## 6.新生儿护理查房的质量监控与持续改进\n### 6.1新生儿护理查房的质量监控标准与方法\n### 6.2新生儿护理查房的持续改进策略与措施\n### 6.3新生儿护理查房的未来发展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新生儿护理查房PPT课件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新生儿护理概述及重要性</a:t>
            </a:r>
            <a:endParaRPr/>
          </a:p>
        </p:txBody>
      </p:sp>
      <p:sp>
        <p:nvSpPr>
          <p:cNvPr id="1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新生儿护理的定义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这一特殊群体的护理工作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以保障新生儿的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新生儿护理的目标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良好行为习惯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心理素质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的未来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良好的护理工作有助于降低新生儿的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病死率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奠定坚实的基础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的和谐稳定发展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新生儿护理的实施者与协作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新生儿护理的实施者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新生儿科医生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：负责新生儿的疾病诊断和治疗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：负责新生儿的日常护理工作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：参与新生儿的护理工作，提供家庭支持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新生儿护理的协作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：包括儿科医生、营养师、心理医生等，共同关注新生儿的身心健康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家庭与医院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：家长与医护人员保持良好沟通，共同应对新生儿护理中的问题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新生儿生理特点及护理需求</a:t>
            </a:r>
            <a:endParaRPr/>
          </a:p>
        </p:txBody>
      </p:sp>
      <p:sp>
        <p:nvSpPr>
          <p:cNvPr id="2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新生儿生理特点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生理功能不成熟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：如呼吸、循环、消化等功能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：易感染疾病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：需密切监测体温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皮肤娇嫩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：易受损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新生儿发育过程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（0-28天）：以适应环境和建立生活规律为主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（1-12个月）：以生长发育和探索世界为主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（1-3岁）：以学习能力和社交技能的发展为主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新生儿生理特点及发育过程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新生儿期护理需求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：维持适宜的体温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：保证充足的奶量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：保持皮肤和环境的清洁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：密切监测生命体征和病情变化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婴儿期护理需求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：防止意外伤害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：提供充足的营养素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：养成良好的作息习惯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：培养良好的心理素质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幼儿期护理需求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：培养学习兴趣和技能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：培养良好的人际交往能力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：培养自信心和应对压力的能力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新生儿不同阶段的护理需求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新生儿黄疸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：密切监测黄疸程度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：保证充足的奶量，促进胆红素排泄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：必要时进行光疗等治疗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新生儿呕吐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：避免过度喂养，采用合适的喂养姿势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：密切监测呕吐物和病情变化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：必要时进行药物治疗</a:t>
                </a:r>
                <a:endParaRPr/>
              </a:p>
            </p:txBody>
          </p:sp>
          <p:pic>
            <p:nvPicPr>
              <p:cNvPr id="2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新生儿便秘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：腹部按摩促进肠道蠕动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：必要时进行药物治疗</a:t>
                </a:r>
                <a:endParaRPr/>
              </a:p>
            </p:txBody>
          </p:sp>
          <p:pic>
            <p:nvPicPr>
              <p:cNvPr id="2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新生儿特殊生理现象的护理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新生儿护理查房内容与流程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https://d.book118.com/685203324012011124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2024-09-28T04:04:55.770</cp:lastPrinted>
  <dcterms:created xsi:type="dcterms:W3CDTF">2024-09-27T20:04:55Z</dcterms:created>
  <dcterms:modified xsi:type="dcterms:W3CDTF">2024-09-27T20:04:57Z</dcterms:modified>
</cp:coreProperties>
</file>