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A3E47-EB81-4D07-A99F-7F4385BB8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BFC34-B8D9-4363-86DD-600B89ED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517C6-8AD5-4EA2-9BA8-EEB1E44D1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73E58-D800-468C-9369-89E284B4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664A7-D511-4B2F-84F3-83087BC6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8B5832-E3FC-4000-A476-C03F7B68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44807-3793-4198-94C6-765ADE68E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1D60E-A319-44F3-8052-AD52DDE1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97D7B-0466-4507-92B4-2BBFB6EF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7DE99-98F8-4273-A488-78AF3F8E6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91A6D-DA0D-4765-937F-30E71E9C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0404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财务管理制度对企业财务信息化的要求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财务管理制度对企业财务信息化的要求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企业财务信息化的发展趋势与挑战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企业财务信息化案例分析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财务管理制度是企业为了规范财务管理流程、确保财务信息真实可靠而制定的规章制度。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具有权威性、规范性、系统性和强制性，是企业管理体系中的重要组成部分。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保障企业资产安全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通过规范财务管理流程，降低资产流失和财务风险。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提高财务管理效率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明确管理职责和流程，减少管理成本，提高财务管理效率。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确保财务信息的真实可靠，为企业决策提供有力支持，促进企业可持续发展。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以手工作业为主，财务管理制度较为简单，主要关注账目记录和核算。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随着信息技术的发展，财务管理制度逐步实现信息化，自动化程度提高，管理范围也更加广泛。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随着经济全球化的加速，财务管理制度面临更多挑战和机遇，需要不断调整和完善以适应外部环境的变化。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财务管理制度的核心要素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财务报告的披露应保持及时，以便投资者、债权人和其他利益相关者能够及时了解企业的财务状况。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企业应提高财务报告的透明度，充分披露重要财务信息，减少信息不对称。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财务报告的准确性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企业应确保财务报告的编制符合会计准则，数据准确无误，能够真实反映企业的财务状况和经营成果。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财务报告与披露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企业应建立健全内部控制制度，规范财务管理流程，降低财务风险。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内控制度完善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企业应建立完善的风险管理体系，对财务风险进行及时识别、评估和控制。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企业应设立内部审计机构，对财务活动的合规性和内部控制的有效性进行监督和评价。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企业应具备强大的财务数据分析能力，为管理层提供决策支持。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预测与预算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企业应通过财务分析进行财务预测和预算编制，帮助管理层制定战略规划。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企业应建立绩效评估体系，对各部门的财务表现进行评估和考核，促进企业整体发展。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财务分析与决策支持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外部审计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企业应接受外部审计机构的审计，确保财务信息的真实性和合规性。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企业应强化员工的合规意识，确保财务管理活动符合相关法律法规和监管要求。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合规风险防范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企业应建立合规风险防范机制，对可能存在的合规风险进行及时排查和预防。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财务合规与审计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https://d.book118.com/685204041321011111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2024-09-17T20:59:25.553</cp:lastPrinted>
  <dcterms:created xsi:type="dcterms:W3CDTF">2024-09-17T12:59:25Z</dcterms:created>
  <dcterms:modified xsi:type="dcterms:W3CDTF">2024-09-17T12:59:27Z</dcterms:modified>
</cp:coreProperties>
</file>