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146833-712B-4E42-9AF5-608246972B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B31CC2-3D62-48B5-813F-826E26F9AA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8C4F3A-B5FE-492C-8523-945B5A65A1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32A623-E2DE-49AF-9367-7C0A8E7ABB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C78E8A-D1CD-4FC3-8A74-5A320C7281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5768A8-5A05-444B-8EDC-2F177087A7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6525DD-B7BF-4DAE-BE6C-2817EC677F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D0798A-7288-4F7E-95C2-0D5718D042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58CE93-4338-44A5-9C4A-6D58EA55F4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CA7ADA-32B7-42AA-B7D4-B770A62E16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596C1C-78FF-4986-A9FC-13049111B2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21014114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心悸护理常规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心悸的基本知识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心悸的日常护理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心悸的药物治疗与注意事项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心悸的病情监测与评估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心悸的预防与康复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心悸的基本知识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6" r="16626"/>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心悸是一种常见的心血管症状，表现为心跳加速、心律不齐或心悸感，可能伴随呼吸困难、胸闷、头晕等症状。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心悸通常是由心脏电信号异常引起的，可能是窦性心动过速、房性心动过速、室性心动过速等心律失常的表现。心悸的症状可能因个体差异而异，但通常会感到心脏跳动不适或心慌。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心悸的定义和症状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心悸的病因多种多样，包括心脏疾病、内分泌失调、代谢紊乱、药物作用等。病理生理机制涉及心脏电信号的异常传导和心脏肌肉的异常收缩。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心悸的常见病因包括冠心病、心肌炎、心肌病等心脏疾病，以及甲状腺功能亢进、贫血、低血糖等内分泌或代谢失调。药物如咖啡因、肾上腺素等药物也可能引起心悸。这些病因通过影响心脏电信号的传导或心脏肌肉的收缩而导致心悸症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心悸的病因和病理生理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心悸的分类和诊断</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心悸可根据其特点分为良性心悸和恶性心悸，诊断依赖于详细的病史、体格检查和必要的实验室检查。</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良性心悸通常是由生理性因素引起的，如运动、情绪激动等，持续时间较短，不伴有器质性心脏病。恶性心悸则可能与严重的心脏疾病相关，持续时间较长，甚至可能导致猝死。诊断心悸时，医生会询问患者的病史，进行体格检查，并可能进行心电图、动态心电图、超声心动图等检查以明确病因和病理生理机制。</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心悸的日常护理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避免情绪激动、焦虑、抑郁等不良情绪，保持心情愉悦、放松，有助于缓解心悸症状。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保持心情舒畅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心理疏导</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睡眠调节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3708" b="3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对心悸患者进行适当的心理疏导，帮助其正确认识心悸，减轻心理压力和恐惧感。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创造安静、舒适的睡眠环境，保持规律的作息时间，有助于改善睡眠质量，缓解心悸症状。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根据自身身体状况选择合适的运动方式，如散步、太极拳等，增强体质，提高免疫力。</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5688" r="568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适量运动</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避免过度劳累、剧烈运动、吸烟、饮酒等诱发心悸的因素，保持生活规律。</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避免诱发因素</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避免感冒和感染等引起心悸的疾病发生。</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注意保暖</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111" b="121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3219" r="32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控制盐摄入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减少盐的摄入量，以减轻心脏负担，缓解心悸症状。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多摄入富含维生素的食物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如蔬菜、水果等，有助于提高身体免疫力。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控制脂肪摄入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减少高脂肪食物的摄入量，以降低血脂水平，预防心血管疾病的发生。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125" b="1">
                <a:solidFill>
                  <a:schemeClr val="dk1">
                    <a:alpha val="100000"/>
                  </a:schemeClr>
                </a:solidFill>
                <a:latin typeface="Microsoft Yahei"/>
                <a:ea typeface="Microsoft Yahei"/>
                <a:cs typeface="Microsoft Yahei"/>
              </a:rPr>
              <a:t>心悸的药物治疗与注意事项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https://d.book118.com/685210141144011104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2024-09-14T06:09:09.177</cp:lastPrinted>
  <dcterms:created xsi:type="dcterms:W3CDTF">2024-09-13T22:09:09Z</dcterms:created>
  <dcterms:modified xsi:type="dcterms:W3CDTF">2024-09-13T22:09:11Z</dcterms:modified>
</cp:coreProperties>
</file>