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EB53B-EFC6-440B-823B-F029FACC9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4B447-5341-411A-A1BB-F210FB0E0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DEE8B-C811-4BE6-81EB-3E7CDD28F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E6F03-8215-4464-8FEF-4E8560B5B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A0E94C-81DB-4005-8D35-347B3F9A1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8F833E-44A2-423A-BA88-9661D3D3C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CF758E-60FD-42FD-9C7F-27DEB5EE1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201E6-8800-48E4-A6EF-27CB8931E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627C9-DE45-4BA5-9573-929D9BE19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0A29E-FEA7-4173-8CBC-2011B110C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92EC0-8435-4930-9655-28C512414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1024414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百事品牌活动传播分析报告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百事品牌活动概述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品牌活动传播策略分析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品牌活动效果评估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品牌活动优化建议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本报告旨在分析百事品牌活动的传播策略，评估其效果，并提出改进建议。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随着市场竞争的加剧，品牌传播对于企业的发展至关重要。百事作为全球知名的食品饮料企业，其品牌活动传播策略对于提升品牌形象和市场占有率具有重要意义。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报告范围和限制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本报告主要关注百事品牌活动的传播策略，包括线上和线下的传播渠道、活动类型、合作伙伴等。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由于数据获取的限制，本报告主要基于公开资料和可获得的市场研究数据进行分析，可能无法全面反映百事品牌活动的实际传播效果。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百事品牌活动概述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百事公司作为全球领先的饮料和休闲食品公司，其品牌定位是“激发灵感的快乐体验”，旨在通过提供美味、多样化的产品，满足消费者追求快乐和享受的需求。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百事公司的品牌理念是“百事皆可味”，强调无论何时何地，人们都可以通过百事的产品获得美味和满足感。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品牌定位和理念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百事公司自成立以来，一直致力于通过各种品牌活动来推广其产品和品牌理念。这些活动包括公益活动、音乐节、体育赛事赞助等，旨在与消费者建立情感联系，提升品牌形象。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百事品牌活动主要聚焦于数字化和社交媒体营销，利用线上平台和社交媒体的力量，与年轻消费者建立更紧密的联系。同时，百事也在不断探索新的品牌活动形式，如虚拟现实、增强现实等，以提供更加沉浸式的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品牌活动历史和现状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品牌活动传播策略分析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百事在传统媒体上投放广告，如电视、广播和报纸等，以提高品牌知名度和曝光度。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网络媒体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百事充分利用网络媒体的优势，通过社交媒体、官方网站和搜索引擎等渠道进行品牌传播。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百事举办各类线下活动，如路演、促销和赞助活动等，与消费者进行互动，增强品牌忠诚度。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传播渠道分析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百事制作富有创意的广告，通过情感共鸣和故事情节吸引观众，传递品牌理念和价值观。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创意广告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社交媒体运营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品牌故事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百事在社交媒体上发布有趣、有价值的内容，吸引用户关注和互动，提高用户粘性。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百事讲述品牌故事，展示品牌历史和发展历程，增强消费者对品牌的认同感和信任感。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百事与其他知名品牌进行合作，共同开展营销活动，扩大品牌影响力。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167" r="191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333" b="16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跨品牌合作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百事邀请明星代言，借助明星的影响力和粉丝群体扩大品牌知名度和美誉度。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明星代言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百事与各类合作伙伴进行推广合作，共同参与活动和宣传，实现资源共享和互利共赢。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合作伙伴推广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合作营销策略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https://d.book118.com/685210244142011100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2024-09-08T09:08:39.452</cp:lastPrinted>
  <dcterms:created xsi:type="dcterms:W3CDTF">2024-09-08T01:08:39Z</dcterms:created>
  <dcterms:modified xsi:type="dcterms:W3CDTF">2024-09-08T01:08:41Z</dcterms:modified>
</cp:coreProperties>
</file>