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55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4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BC9FA-7AF3-406C-B917-83545FD8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755FE-1FD1-4D11-93CA-87F734B4E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55F7F-0FC4-4C96-9A1E-CCA185257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EEC64D-7A5B-4E01-883D-6222D6CBC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216C57-699D-430E-AA48-589BB11CF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7F1C74-E6AA-45F0-BE84-036FFB4C9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A12BCC-87B1-4FBD-943F-D496452C9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63175-63DB-4BEC-98DB-022EE9052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65A30-6905-474C-85D1-8B18CFE8A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C9328-DCAA-4BC9-9CBF-874EDF417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0494E-70E4-4599-AE85-015A1B839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542" r:id="rId2"/>
    <p:sldLayoutId id="2147487543" r:id="rId3"/>
    <p:sldLayoutId id="2147487544" r:id="rId4"/>
    <p:sldLayoutId id="2147487545" r:id="rId5"/>
    <p:sldLayoutId id="2147487546" r:id="rId6"/>
    <p:sldLayoutId id="2147487547" r:id="rId7"/>
    <p:sldLayoutId id="2147487548" r:id="rId8"/>
    <p:sldLayoutId id="2147487549" r:id="rId9"/>
    <p:sldLayoutId id="2147487550" r:id="rId10"/>
    <p:sldLayoutId id="214748755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2" Type="http://schemas.openxmlformats.org/officeDocument/2006/relationships/tags" Target="../tags/tag235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12003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高中地理：中国分区地理教学课件湘教版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教学过程设计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课件简介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教学目标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教学内容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教学方法与手段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课件简介</a:t>
            </a:r>
            <a:endParaRPr lang="zh-CN" altLang="en-US"/>
          </a:p>
        </p:txBody>
      </p:sp>
      <p:sp>
        <p:nvSpPr>
          <p:cNvPr id="104894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8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课件内容概述</a:t>
            </a:r>
            <a:endParaRPr lang="zh-CN" altLang="en-US"/>
          </a:p>
        </p:txBody>
      </p:sp>
      <p:sp>
        <p:nvSpPr>
          <p:cNvPr id="104898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8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898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课程目标：帮助学生理解中国地理分区的基本概念和特点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899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课程内容：包括中国地理分区的基本知识、地理特征、人文地理等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899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教学方法：采用多媒体教学、案例分析、小组讨论等多种教学方法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0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0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课程评价：通过课堂测试、课后作业等方式对学生的学习效果进行评价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课件结构介绍</a:t>
            </a:r>
            <a:endParaRPr lang="zh-CN" altLang="en-US"/>
          </a:p>
        </p:txBody>
      </p:sp>
      <p:sp>
        <p:nvSpPr>
          <p:cNvPr id="10490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课程简介：介绍高中地理湘教版课程的基本内容和目标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课程内容：包括中国分区地理的教学内容，如地理环境、人文地理、经济地理等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教学方法：介绍湘教版地理课程的教学方法，如案例教学、探究式学习等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课程评价：介绍湘教版地理课程的评价方式，如考试、作业、课堂表现等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课件适用人群</a:t>
            </a:r>
            <a:endParaRPr lang="zh-CN" altLang="en-US"/>
          </a:p>
        </p:txBody>
      </p:sp>
      <p:sp>
        <p:nvSpPr>
          <p:cNvPr id="10491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高中地理教师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高中地理学生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地理爱好者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教育研究人员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916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叁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920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理解中国地理分区对经济发展和社会生活的影响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熟悉中国地理分区的主要地理特征和自然环境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掌握中国地理分区的主要类型和划分依据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了解中国地理分区的基本概念和特点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6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2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提高地理思维能力和空间想象能力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掌握中国地理分区的基本知识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理解中国地理分区的特点和意义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培养地理实践能力和探究精神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情感态度与价值观目标</a:t>
            </a:r>
            <a:endParaRPr lang="zh-CN" altLang="en-US"/>
          </a:p>
        </p:txBody>
      </p:sp>
      <p:sp>
        <p:nvSpPr>
          <p:cNvPr id="104934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4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增强学生的社会责任感和环保意识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培养学生热爱祖国、热爱家乡的情感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培养学生的创新精神和实践能力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提高学生的审美情趣和文化素养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398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中国分区地理概述</a:t>
            </a:r>
            <a:endParaRPr lang="zh-CN" altLang="en-US"/>
          </a:p>
        </p:txBody>
      </p:sp>
      <p:sp>
        <p:nvSpPr>
          <p:cNvPr id="104944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地理分区：中国地理分为华北、东北、华东、华南、华中、西南、西北七大区域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区域规划：根据区域地理特征，制定相应的区域发展规划，促进区域协调发展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经济发展：不同区域的经济发展水平、产业结构、交通条件等存在差异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地理特征：每个区域都有其独特的地理特征，如地形、气候、植被、资源等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湘教版分区地理特点</a:t>
            </a:r>
            <a:endParaRPr lang="zh-CN" altLang="en-US"/>
          </a:p>
        </p:txBody>
      </p:sp>
      <p:sp>
        <p:nvSpPr>
          <p:cNvPr id="10495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注重区域地理知识的系统性和完整性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强调区域地理与自然地理、人文地理的联系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注重培养学生的地理思维能力和实践能力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采用图文并茂的教学方式，提高学生的学习兴趣和效果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https://d.book118.com/685212003233011034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贰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叁"/>
  <p:tag name="KSO_WM_UNIT_TYPE" val="e"/>
  <p:tag name="KSO_WM_UNIT_VALUE" val="6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肆"/>
  <p:tag name="KSO_WM_UNIT_TYPE" val="e"/>
  <p:tag name="KSO_WM_UNIT_VALUE" val="6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Wingdings</vt:lpstr>
      <vt:lpstr>思源宋体 CN Heavy</vt:lpstr>
      <vt:lpstr>Calibri Light</vt:lpstr>
      <vt:lpstr>微软雅黑</vt:lpstr>
      <vt:lpstr>Office Theme</vt:lpstr>
      <vt:lpstr>高中地理：中国分区地理教学课件湘教版</vt:lpstr>
      <vt:lpstr>目录</vt:lpstr>
      <vt:lpstr>单击此处
添加章节标题</vt:lpstr>
      <vt:lpstr>课件简介</vt:lpstr>
      <vt:lpstr>课件内容概述</vt:lpstr>
      <vt:lpstr>课件结构介绍</vt:lpstr>
      <vt:lpstr>课件适用人群</vt:lpstr>
      <vt:lpstr>教学目标</vt:lpstr>
      <vt:lpstr>知识目标</vt:lpstr>
      <vt:lpstr>能力目标</vt:lpstr>
      <vt:lpstr>情感态度与价值观目标</vt:lpstr>
      <vt:lpstr>教学内容</vt:lpstr>
      <vt:lpstr>中国分区地理概述</vt:lpstr>
      <vt:lpstr>湘教版分区地理特点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2024-08-30T08:43:22.816</cp:lastPrinted>
  <dcterms:created xsi:type="dcterms:W3CDTF">2024-08-30T00:43:22Z</dcterms:created>
  <dcterms:modified xsi:type="dcterms:W3CDTF">2024-08-30T00:43:25Z</dcterms:modified>
</cp:coreProperties>
</file>