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22B087-4AEF-49C5-8001-331E80216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39349A-971F-4224-B91E-F0C161080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A68D32-FDC0-48CC-9251-839153311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C63D6B-4FC0-47DB-A25D-E6CC2F9D7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D3F3D1-EDB4-4411-85D0-1FE573FDD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6487AB-419A-4C8D-B526-100913F5E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6B8E78-939D-43C1-9774-B1C5378F4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B9D343-2E16-4DC2-A9E6-DCEB36733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C00A01-D64D-4671-9FC6-28140B8E3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D7E61A-483B-4863-9076-7383ED94F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E71ACB-9E47-4636-A193-46D5B880D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5212222324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游戏设计概述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游戏设计基本概念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游戏类型与风格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游戏机制与元素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游戏艺术与设计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游戏技术实现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游戏市场与未来发展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游戏设计基本概念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游戏设计是对游戏整体和各个组成部分进行规划和构思的过程，旨在创造具有吸引力和可玩性的游戏体验。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设计是对游戏整体和各个组成部分进行规划和构思的过程，包括游戏的玩法、规则、剧情、角色、界面、音效等方面。游戏设计师需要综合考虑玩家需求、市场趋势和技术可行性，以创造具有吸引力和可玩性的游戏体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游戏设计的定义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游戏设计的基本原则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游戏设计需要遵循一定的基本原则，包括目标一致性、平衡性、可玩性、挑战性和适应性等。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设计需要遵循目标一致性原则，确保游戏的核心玩法和主题相一致；平衡性原则，确保游戏中各个元素之间的协调和制约关系；可玩性原则，提供有趣、多样化的游戏玩法和体验；挑战性原则，设置适当的难度和挑战，激发玩家的探索和挑战欲望；适应性原则，根据玩家反馈和市场变化及时调整和完善游戏设计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游戏设计的过程包括概念设计、原型制作、详细设计和测试与反馈等阶段，每个阶段都有其特定的任务和要求。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概念设计阶段，游戏设计师需要明确游戏的核心玩法和主题，并制定初步的设计文档和概念艺术。在原型制作阶段，设计师需要制作游戏的初步版本，以验证设计的可行性和初步效果。在详细设计阶段，设计师需要进一步完善游戏的各个组成部分，制定详细的规则、剧情和角色设定，并完成游戏界面和音效的设计。最后在测试与反馈阶段，设计师需要对游戏进行全面的测试和调整，收集玩家反馈并进行相应的优化和改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游戏设计的流程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游戏类型与风格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玩家扮演特定角色，通过角色成长和剧情推进，体验游戏世界。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角色扮演游戏强调角色成长和剧情体验，玩家通过扮演不同角色，在游戏中体验不同的人生。这类游戏通常有丰富的世界观和故事背景，玩家需要完成各种任务和挑战，提升角色的能力。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角色扮演游戏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以动作为核心玩法，强调玩家操作技巧和反应速度。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动作游戏以动作为主要玩法，要求玩家具备快速反应和准确操作的能力。这类游戏通常有丰富的关卡设计和挑战模式，玩家需要完成各种任务，击败敌人或克服障碍。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577" r="2857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动作游戏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玩家需制定策略，通过资源管理和部队调度等手段达成游戏目标。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策略游戏的核心玩法是制定策略和资源管理。玩家通常需要建立和管理自己的基地或国家，调度资源和部队，对抗敌人或完成目标。这类游戏要求玩家具备战略规划和决策能力。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策略游戏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玩家在游戏中探索未知世界，解决谜题和挑战，推进故事情节。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冒险游戏的核心玩法是探索和解谜。玩家通常需要探索游戏世界，解决各种谜题和挑战，以推进故事情节。这类游戏通常有丰富的剧情和世界观，玩家需要运用智慧和勇气来克服困难。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冒险游戏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玩家操作角色进行射击，以消灭敌人或目标为核心玩法。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射击游戏的核心玩法是射击和目标击中。玩家通常需要操作角色，使用各种武器和装备，消灭敌人或击中目标。这类游戏通常有丰富的关卡设计和多种武器选择，玩家需要具备快速反应和准确操作的能力。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射击游戏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游戏机制与元素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游戏机制的定义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游戏机制是游戏的核心逻辑，它决定了玩家如何与游戏互动以及游戏如何响应玩家的行为。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游戏机制的构成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游戏机制通常包括游戏规则、游戏目标、游戏流程、游戏策略和玩家交互等方面。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游戏机制的作用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游戏机制是决定游戏体验的关键因素，它能够影响玩家的参与度、挑战性和乐趣性。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游戏机制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https://d.book118.com/685212222324011100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2024-09-08T22:46:31.201</cp:lastPrinted>
  <dcterms:created xsi:type="dcterms:W3CDTF">2024-09-08T14:46:31Z</dcterms:created>
  <dcterms:modified xsi:type="dcterms:W3CDTF">2024-09-08T14:46:33Z</dcterms:modified>
</cp:coreProperties>
</file>