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A694F-8D72-4C35-ACFB-805DE7B81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09857-D89B-409E-8F5B-7FA3102CE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345D44-21E7-4F9A-A79A-E8777AB8C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96611D-5AEE-49B9-90F0-F6FAD6D6B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3F8F19-A3B7-45CA-9FD5-08996ED53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14FB25-44A3-4315-8A85-B66DED850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DB7986-FB89-4FAF-94F7-E90A87E27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1F8CC1-3134-4CBF-9678-7EE423DA0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DE1E26-CC59-4D67-8A32-D55A01B2D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2F11B-95BB-40E3-A18D-70D61DABD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26912-8749-43DE-AA81-5D56BB85A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214042024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74水泥制品行业分析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市场需求与竞争格局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生产工艺与技术创新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原材料供应与成本控制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环保政策与可持续发展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营销策略及市场拓展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7302" r="3730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以水泥为主要原料生产的水泥混凝土制品，包括水泥管、水泥板、水泥桩、水泥砖等。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水泥制品定义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按用途可分为建筑用水泥制品、道路用水泥制品、水利用水泥制品等；按生产工艺可分为立窑水泥制品、旋窑水泥制品等。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水泥制品分类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水泥制品定义及分类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调整阶段（XXXX年至今）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行业进入调整期，市场竞争加剧，企业开始注重技术创新和品牌建设，行业整合加速。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起步阶段（XXXX-XXXX年）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国内水泥制品行业开始起步，主要以小规模、低水平的手工作坊式生产为主。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发展阶段（XXXX-XXXX年）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随着国家基础设施建设的加快，水泥制品行业得到快速发展，生产技术和管理水平不断提高。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行业发展历程回顾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国家出台一系列产业政策，鼓励水泥制品行业向规模化、集约化、绿色化方向发展。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随着环保意识的提高，国家加大对水泥制品行业环保监管力度，推动企业加强环保治理。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能源消耗政策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国家实施能源消耗总量和强度双控政策，对水泥制品行业能源消耗提出更高要求，推动企业加强节能减排工作。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市场需求与竞争格局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国内市场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受益于城市化进程和基础设施建设的推进，国内市场对水泥制品的需求持续增长。尤其是在房地产、交通、水利等领域，水泥制品的应用广泛。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国际市场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随着全球经济的复苏和基础设施建设的推进，国际市场对水泥制品的需求也在增加。同时，一些发展中国家由于经济快速发展和城市化进程加速，对水泥制品的需求尤为旺盛。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国内外市场需求对比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龙头企业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在水泥制品行业中，一些大型企业凭借技术、资金、品牌等优势，占据了市场的主导地位。这些企业通常拥有完整的产业链和强大的销售网络，对市场具有较大的影响力。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中小企业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除了龙头企业外，水泥制品行业中还存在大量的中小企业。这些企业通常专注于某个细分领域或特定市场，通过灵活的经营策略和个性化产品来满足客户需求。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行业内主要企业竞争格局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客户需求特点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水泥制品的客户群体主要包括建筑商、房地产开发商、政府基础设施建设部门等。这些客户对产品的品质、性能、价格等方面有较高的要求，同时还需要企业提供专业的技术支持和售后服务。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随着环保意识的提高和绿色建筑概念的普及，客户对水泥制品的环保性能和可持续性要求越来越高。此外，随着科技的进步和数字化技术的应用，客户对水泥制品的智能化、个性化需求也在增加。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客户需求特点及趋势分析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生产工艺与技术创新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包装出厂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水泥经过包装后，运往市场销售。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水泥磨制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熟料与适量石膏混合，经过研磨制成水泥。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熟料煅烧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生料在回转窑中高温煅烧，形成熟料。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原料准备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包括石灰石、黏土、铁矿石等原料的破碎、烘干和配料。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生料制备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将原料按一定比例混合，经过研磨制成生料。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主要生产工艺流程介绍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采用高效破碎机、烘干机和研磨机等设备，降低能耗，提高生产效率。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高效节能技术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167" r="16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智能化控制技术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环保减排技术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应用先进的控制系统，实现生产过程的自动化和智能化，提高产品质量和稳定性。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采用先进的除尘、脱硫和脱硝技术，降低废气排放，保护环境。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技术创新成果展示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未来技术发展趋势预测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随着环保要求的不断提高，绿色低碳技术将成为未来水泥制品行业的重要发展方向，如利用工业废弃物和建筑垃圾等作为原料生产水泥。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智能化和数字化技术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随着工业4.0和智能制造的推进，智能化和数字化技术将在水泥制品行业得到广泛应用，如大数据分析、人工智能等。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高性能水泥制品研发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随着建筑业的快速发展，对高性能水泥制品的需求不断增加，如高强度、高耐久性、自修复等特性的水泥制品将成为未来研发的重点。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绿色低碳技术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原材料供应与成本控制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https://d.book118.com/685214042024011100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2024-09-07T20:30:58.555</cp:lastPrinted>
  <dcterms:created xsi:type="dcterms:W3CDTF">2024-09-07T12:30:58Z</dcterms:created>
  <dcterms:modified xsi:type="dcterms:W3CDTF">2024-09-07T12:31:00Z</dcterms:modified>
</cp:coreProperties>
</file>