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B3E8A-4EDE-455B-B54F-F2019CA00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36B1F-E8BB-48FA-985E-5B63C52CB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FC8EC-61BC-461F-8BD2-06A9D8ECB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89CB2-EA24-4992-8348-9362AC9A1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AD5641-42CF-4410-9B0C-3D7095D17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5733F8-CD34-465F-AD2B-6BFFB242C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58E407-EDEB-4E84-800A-FAC7A7A0A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8CCBFA-1B94-4027-99F2-AED9C94A4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E5432-279D-422C-A766-3D58C741A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71B7A-14FF-45A8-89A2-6C73725D8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FF466-2551-4CB7-AC55-5BDD0D656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21411303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健康教育年度简洁工作总结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年度工作成果亮点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具体工作执行情况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工作中的挑战与困难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经验教训与改进方向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通过健康教育，提高人们的健康意识和自我保健能力，促进全民健康素养的提升。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提升健康素养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应对健康问题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贯彻健康政策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针对当前社会面临的健康问题，如慢性病、心理健康等，开展有针对性的健康教育活动。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积极响应国家健康政策，推动健康教育的普及和深入发展。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组织开展的各类健康教育活动，如讲座、培训、展览等。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042" r="21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与相关部门、机构、专家的合作与交流情况。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合作与交流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健康教育活动取得的成果、产生的影响以及社会评价。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成果与影响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年度工作成果亮点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10" b="49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健康教育活动丰富多样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活动数量与质量并重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本年度共举办各类健康教育活动XX余场，涵盖健康知识讲座、健康咨询、健康义诊等多种形式，活动质量得到广泛认可。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重点人群针对性强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针对不同年龄段、职业和健康状况的人群，开展个性化的健康教育活动，如青少年心理健康教育、老年人慢性病防治等。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创新宣传方式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运用微信公众号、抖音等新媒体平台，以短视频、直播等形式进行健康教育宣传，提高受众覆盖面和参与度。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通过线上线下相结合的方式，拓宽知识传播渠道，如编印发放健康知识手册、在公共场所设置健康知识宣传栏等。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知识传播渠道拓宽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根据最新医学研究成果和公众健康需求，及时更新健康知识内容，确保传播信息的科学性和时效性。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知识内容更新及时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定期开展知识普及效果评估，了解公众对健康知识的掌握程度和应用情况，为后续工作提供改进依据。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知识普及效果评估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知识普及率显著提高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社会组织合作紧密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与各类社会组织建立紧密合作关系，共同策划实施健康教育项目，实现资源共享和优势互补。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政府部门支持有力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积极争取卫生健康、教育等政府部门的支持，共同推进健康教育工作，形成合力。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专家团队支撑坚实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组建由医学、营养学、心理学等多领域专家组成的顾问团队，为健康教育工作提供专业指导和支持。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合作伙伴关系稳固发展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具体工作执行情况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教材编写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组织专家团队编写健康教育教材，确保内容的科学性和实用性。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课程实施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通过学校、社区、企事业单位等渠道，广泛开展健康教育课程，提高公众健康素养。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针对不同年龄段和人群需求，设计了一系列健康教育课程，包括营养健康、心理健康、性教育等方面。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健康教育课程设计与实施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00" r="168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发放渠道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通过学校、社区、医院等公共场所和线上平台，广泛发放宣传资料，提高公众对健康知识的知晓率。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宣传资料内容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围绕健康主题，制作了一系列宣传海报、折页、手册等宣传资料，内容涵盖健康生活方式、疾病预防等方面。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注重宣传资料的设计感和实用性，采用图文并茂的形式，提高可读性和吸引力。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宣传资料制作与发放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利用网络平台，开展健康知识竞赛、健康科普讲座等线上活动，吸引公众参与并传播健康知识。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组织健康义诊、健康咨询、健康讲座等线下活动，为公众提供面对面的健康服务和指导。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通过线上线下活动的有机结合，提高了公众对健康教育的关注度和参与度，促进了健康知识的普及和传播。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线上线下活动组织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https://d.book118.com/685214113031011101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2024-09-09T10:23:33.445</cp:lastPrinted>
  <dcterms:created xsi:type="dcterms:W3CDTF">2024-09-09T02:23:33Z</dcterms:created>
  <dcterms:modified xsi:type="dcterms:W3CDTF">2024-09-09T02:23:35Z</dcterms:modified>
</cp:coreProperties>
</file>