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57A937-0DA3-41FA-B8E5-317D8094D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01C383-9635-4350-A00C-9A32DF395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7299BE-5DF2-4117-A31B-7DC2ECABCE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5CBD8F-13B6-4250-8E7B-F4178EFD34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626C30-A1E2-4680-BB55-C9CCBBDFA6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21CE51-1FC2-4635-AEE6-FD80FEC1E9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2D3C9D-B51F-4CDF-9D4B-6599AABB96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30C2FF-011C-48BE-95E5-5ABD327A1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D90641-1A46-4F77-99B6-6D7B7C714C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D90E27-023B-41BF-8AB1-2635C449D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7484E5-9014-413E-8027-3FD016587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2014001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新生儿低血糖的管理策略</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新生儿低血糖的诊断与监测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新生儿低血糖的管理策略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新生儿低血糖的研究进展与未来展望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近年来，随着新生儿医学的进步，低血糖的诊断和治疗得到了越来越多的关注。</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新生儿低血糖是一种常见的代谢性疾病，可能导致脑发育迟缓、智力低下等严重后果。</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探讨新生儿低血糖的发病机制和影响因素。</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提出有效的管理策略，以预防和治疗新生儿低血糖，降低其危害。</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新生儿低血糖的概述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新生儿低血糖是指出生后24小时内血糖水平低于正常范围（通常低于2.2mmol/L）的情况。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新生儿低血糖可以分为暂时性和持续性两类。暂时性低血糖通常是由于出生后暂时性的糖原储备不足或消耗过多引起，而持续性低血糖则可能是由于先天性代谢异常或内分泌疾病引起。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发生率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新生儿低血糖的发生率较高，特别是在早产儿、低出生体重儿、多胎妊娠和母体糖尿病等高危群体中更为常见。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新生儿低血糖的影响因素包括母体糖尿病、胎儿生长受限、新生儿感染、新生儿溶血病、先天性代谢异常等。此外，新生儿出生后的喂养情况、糖原储备不足或消耗过多等因素也可能导致低血糖的发生。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发生率和影响因素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1810" r="2181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新生儿低血糖可能导致脑细胞能量代谢障碍，影响神经系统的正常发育，增加脑瘫、智力低下等风险。</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脑损伤</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持续的低血糖可能导致新生儿生长受限，影响身体发育和器官功能。</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生长受限</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低血糖可能导致免疫功能受损，增加感染的风险。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免疫功能低下</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长期低血糖可能对心血管系统产生不良影响，增加心血管疾病的风险。</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心血管疾病</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低血糖对新生儿的影响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新生儿低血糖的诊断与监测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新生儿低血糖通常定义为出生后24小时内血糖低于2.2mmol/L（40mg/dl）。</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血糖低于2.2mmol/L（40mg/dl）</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对于早产儿和出生体重较低的新生儿，低血糖的诊断标准为出生后24小时内血糖低于2.6mmol/L（47mg/dl）。</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血糖低于2.6mmol/L（47mg/dl）</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151" r="211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34" r="302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通过足跟采血测量血糖是常用的监测方法，操作简便，适合新生儿。</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足跟采血</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对于需要密切监测血糖变化的高危新生儿，可采用持续血糖监测仪进行实时监测。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持续血糖监测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https://d.book118.com/685220140012011111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2024-09-16T16:50:09.496</cp:lastPrinted>
  <dcterms:created xsi:type="dcterms:W3CDTF">2024-09-16T08:50:09Z</dcterms:created>
  <dcterms:modified xsi:type="dcterms:W3CDTF">2024-09-16T08:50:11Z</dcterms:modified>
</cp:coreProperties>
</file>