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7917F4-5EF8-4F84-A95D-127F9F0146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722F19-4380-44C7-9818-19267F4EE2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E1BCBD-81BE-4D04-9951-C8E069C64C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178845-BAC0-4D5F-B797-3E72C0DA51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F1497E-6E7A-435A-B9BC-FE5D074722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662265-023E-487C-9AB9-03209FAD04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06B5E0-7A55-4836-8FF3-5F65B83FCC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194B71-DE33-4406-A41D-3F54E5E84E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A3D447-CB78-4430-AC93-44F92538F2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3843D4-CF93-4EA7-8806-DEAC86D698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9A6581-FC7F-4F7B-9429-AED34741C5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22122333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投入产出分析应用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fontScale="25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投入产出分析概述</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投入产出表编制与解读</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投入产出模型构建及应用</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投入产出分析在经济管理中的应用</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投入产出分析在环境保护领域的应用</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投入产出分析技术发展趋势及挑战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投入产出分析概述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投入产出分析是一种研究经济系统中各个部门之间投入与产出相互依存关系的经济数量分析方法。</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目的</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通过投入产出分析，可以揭示经济系统内部的结构和联系，为经济预测、计划制定和政策分析提供科学依据。</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361" b="26361"/>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投入产出分析起源于20世纪30年代的美国，随后逐渐在世界范围内得到广泛应用和发展。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目前，投入产出分析已经成为经济学、管理学、系统工程等领域的重要分析工具之一，被广泛应用于国家、地区、企业等不同层面的经济分析。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现状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发展历程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投入产出分析基于经济系统各部门之间的投入产出相互依存关系，通过建立投入产出表来反映经济系统的结构和联系。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基本原理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投入产出分析的方法主要包括建立投入产出表、计算直接消耗系数和完全消耗系数、进行经济预测和计划制定等。其中，建立投入产出表是投入产出分析的基础和核心工作。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基本原理与方法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投入产出表编制与解读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确定投入产出表的目标和…</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明确分析的对象、目的和涵盖的产业部门。</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收集基础数据</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包括各部门的生产、消耗、分配等数据，确保数据的准确性和完整性。</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编制直接消耗系数矩阵</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计算各部门之间的直接消耗系数，形成直接消耗系数矩阵。</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计算完全消耗系数</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通过直接消耗系数矩阵计算各部门的完全消耗系数，反映部门间的间接联系。</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编制投入产出表</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将基础数据和计算结果整合到投入产出表中，形成完整的分析框架。</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编制步骤与要求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指一定时期内各部门生产的货物和服务的总价值量，反映各部门的生产规模。</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总产出</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指某一部门生产单位产品所直接和间接消耗的其他部门产品的数量，反映部门间的全面联系。</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完全消耗系数</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指各部门在生产过程中消耗的其他部门的产品和服务，反映部门间的相互依存关系。</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中间投入</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指各部门总产出与中间投入之差，反映各部门的最终成果和对GDP的贡献。</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增加值</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指某一部门生产单位产品所直接消耗的其他部门产品的数量，反映部门间的直接联系。</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直接消耗系数</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关键指标解读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案例分析：某企业投入产出表</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案例背景</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介绍某企业的基本情况、生产流程和主要产品。</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投入产出表编制</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根据企业实际情况，编制投入产出表，包括各部门的总产出、中间投入、增加值等指标。</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关键指标分析</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根据投入产出表中的数据，计算并分析各部门的直接消耗系数、完全消耗系数等关键指标，揭示部门间的相互联系和依存关系。</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问题与建议</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结合案例分析结果，指出企业在生产过程中存在的问题，提出优化生产流程、降低消耗、提高效益的建议。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投入产出模型构建及应用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623" r="1362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明确分析对象，界定系统的边界，确定主要的投入和产出要素。</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确定投入产出要素</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基于调查数据或统计数据，构建反映投入产出关系的矩阵式表格。</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构建投入产出表</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根据投入产出表，建立相应的线性规划模型或其他数学模型。</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建立数学模型</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运用数学方法对模型进行求解，分析各要素之间的关联程度和影响程度。</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模型求解与分析</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模型构建方法与步骤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在国民经济核算体系中，利用投入产出表分析各部门之间的经济联系和平衡关系。</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宏观经济分析</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产业政策评估</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企业经营决策</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环境影响评价</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评估某项产业政策对相关产业的影响，以及产业间的波及效应。</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分析企业内部的成本结构和收益情况，优化资源配置，提高经营效益。</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评估经济活动对环境的影响，为制定环保政策和措施提供依据。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模型应用场景举例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https://d.book118.com/685221223333011104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2024-09-14T22:15:23.798</cp:lastPrinted>
  <dcterms:created xsi:type="dcterms:W3CDTF">2024-09-14T14:15:23Z</dcterms:created>
  <dcterms:modified xsi:type="dcterms:W3CDTF">2024-09-14T14:15:26Z</dcterms:modified>
</cp:coreProperties>
</file>