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E6AF79-9F81-4ADC-9343-333DD2FF89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1E59B1-A290-4365-ABA1-00A5435FF4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5CAD7A-1085-47AC-B8F0-BEF3D77748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0E5C69-C263-413C-9DEB-9F77E8D1D1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5D7673-FBE0-4A71-9CF8-063AF9ED9F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76DF8D-FC02-4979-BF2B-167884420B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89B96B-BA38-430A-888E-A9948EFCC3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4155CE-41CD-4961-AA8D-C17EF3EBA1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D0E931-1FA4-40AD-9610-C2810E3EF2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5021D6-9608-4335-9AA2-C87FF9979D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133D5E-BAEF-494D-8309-DDF8210C8A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22313203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心肺复苏后通气管理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心肺复苏后通气管理概述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心肺复苏后通气管理的生理机制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心肺复苏后通气管理的方法与技术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心肺复苏后通气管理的临床应用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心肺复苏后通气管理的未来展望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心肺复苏后通气管理概述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692" r="15692"/>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心肺复苏后通气管理是指对心肺复苏成功后患者的呼吸系统进行管理和维护，以确保患者能够正常呼吸并维持生命体征稳定。</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心肺复苏后通气管理对于患者的生命维持和康复至关重要，因为心肺复苏成功并不意味着患者的呼吸功能已经完全恢复。通过有效的通气管理，可以预防和治疗呼吸系统并发症，提高患者的生存率和预后。</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历史回顾</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心肺复苏后通气管理的发展历程可以追溯到20世纪中叶。早期的心肺复苏后通气管理主要采用机械通气，随着医学技术的进步，逐渐发展出更加智能、个性化的通气管理方案。</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当前进展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目前，心肺复苏后通气管理已经从单纯的机械通气转变为个体化的通气策略，根据患者的具体情况和需求，采用不同的通气模式和参数设置，以达到最佳的治疗效果。</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未来展望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随着人工智能和机器学习技术的发展，心肺复苏后通气管理将更加智能化、精准化，能够更好地满足患者的个性化需求，提高患者的生存率和预后。</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目前心肺复苏后通气管理面临的主要挑战包括如何准确评估患者的呼吸功能、如何选择合适的通气模式和参数设置、如何预防和处理通气并发症等。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心肺复苏后通气管理存在的问题包括过度通气或通气不足、气压伤、感染等并发症，以及患者可能出现的呼吸机依赖等问题。因此，需要不断改进通气管理技术和方法，以提高治疗效果和患者的生存率。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156" r="181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当前挑战与问题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心肺复苏后通气管理的生理机制</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呼吸中枢是控制呼吸运动的脑中枢，包括延髓和脑桥中的呼吸神经元。在心肺复苏后，保持呼吸中枢的正常功能对于维持呼吸至关重要。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呼吸肌包括膈肌、肋间肌和腹肌等，它们协同作用以产生呼吸运动。在心肺复苏后，确保呼吸肌的正常功能和协调性对于维持有效通气至关重要。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呼吸生理机制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呼吸肌</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呼吸中枢</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007" r="2000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心脏功能</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心肺复苏后，心脏需要恢复正常的收缩和舒张功能，以确保有效的血液循环。监测心脏功能和维持正常的心率、血压对于通气管理至关重要。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血管舒缩</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血管舒缩功能对于维持血液循环和组织灌注具有重要意义。在心肺复苏后，保持血管舒缩功能的稳定对于维持通气和组织氧供至关重要。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循环生理机制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神经生理机制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意识状态</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心肺复苏后，患者的意识状态对于通气管理具有重要意义。保持患者意识清醒、自主呼吸恢复对于维持有效通气至关重要。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神经反射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神经反射是机体对刺激作出的快速反应，对于维持生命功能具有重要意义。在心肺复苏后，保护神经反射的完整性对于维持通气和循环稳定性至关重要。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067" r="3406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t="1379" b="137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441" r="3044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在心肺复苏过程中，药物的使用是常见的治疗手段。了解药物的生理作用和副作用对于制定合理的通气管理方案至关重要。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药物作用</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药物在体内的代谢过程会影响其疗效和安全性。了解药物的代谢特点，合理选择和使用药物，有助于优化通气管理效果。</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药物代谢</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药物生理机制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心肺复苏后通气管理的方法与技术</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https://d.book118.com/685223132033011044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2024-09-06T08:39:22.858</cp:lastPrinted>
  <dcterms:created xsi:type="dcterms:W3CDTF">2024-09-06T00:39:22Z</dcterms:created>
  <dcterms:modified xsi:type="dcterms:W3CDTF">2024-09-06T00:39:24Z</dcterms:modified>
</cp:coreProperties>
</file>