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86005-8A9C-4E42-833F-B3A1D8089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06AFD-7756-46A8-B326-51C59F5FB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A589A-F4EF-44CD-B8A8-B765AF131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37A29-3C92-42E0-AFB0-B7B6EF52A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5D7B34-D111-4C49-A4AE-135AEBE03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0383F8-98B2-4D9E-8B1C-0756D278D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6BB5AE-09C9-48E6-BE2D-5B549AA9A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5AEDC-98D9-419D-94CF-37E4B4CB6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43568-AC70-4B35-8078-29517D766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F02AC-75D2-4777-BFB6-8F437A2AD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9E181-5217-4EEE-A30A-FA9562FDE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230000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护理胃部疾病ppt讲解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胃部疾病概述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胃部疾病的护理要点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特殊胃部疾病的护理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常见误区与澄清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胃部疾病概述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785" r="267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197" r="261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胃部疾病是指发生在胃部的各种疾病的总称，包括胃炎、胃溃疡、胃癌等。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根据疾病的性质和表现，胃部疾病可以分为急性胃炎、慢性胃炎、消化性溃疡、胃癌等不同类型。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胃部疾病的症状主要包括上腹部疼痛、饱胀、恶心、呕吐、食欲不振等。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胃部疾病的临床表现因疾病类型和严重程度而异，常见的表现包括胃痛、胃酸过多、胃出血等。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09" b="29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胃部疾病的病因多种多样，主要包括饮食不当、胃酸过多、幽门螺杆菌感染等。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胃部疾病的诱因包括精神压力、药物副作用、吸烟饮酒等不良生活习惯等。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病因与诱因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诱因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胃部疾病的护理要点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173" r="1817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定时定量，避免暴饮暴食，保持饮食规律。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选择易消化、软烂的食物，避免坚硬、刺激性食物。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保证摄入足够的蛋白质、维生素和矿物质，提高身体免疫力。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食物应适度温热，避免过冷或过热刺激胃黏膜。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规律饮食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软食为主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营养均衡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控制温度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了解药物相互作用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73" r="165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按时按量服用医生开具的药物，不随意更改剂量或停药。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如出现不适症状，及时向医生反映，以便调整用药方案。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避免同时服用多种药物，特别是处方药和非处方药之间。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按照医生建议定期进行复查，以便及时了解病情变化。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戒烟、限制酒精摄入，避免对胃黏膜造成刺激。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进行适量有氧运动，增强身体免疫力，促进肠胃蠕动。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保证充足的睡眠和规律的作息时间，避免过度劳累。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保持良好作息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保持胃部温暖，避免胃部受凉，加重病情。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生活方式改善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542" r="23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保持心情舒畅，避免情绪波动对胃部造成不良影响。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与家人和朋友保持良好沟通，获得情感支持和安慰。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通过认知行为疗法调整负面情绪和不良认知习惯。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学会积极应对压力的方法，如深呼吸、放松训练等。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积极应对压力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https://d.book118.com/685230000020011121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2024-09-23T22:16:01.540</cp:lastPrinted>
  <dcterms:created xsi:type="dcterms:W3CDTF">2024-09-23T14:16:01Z</dcterms:created>
  <dcterms:modified xsi:type="dcterms:W3CDTF">2024-09-23T14:16:03Z</dcterms:modified>
</cp:coreProperties>
</file>