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F70FE-06CF-4FFF-82A3-3475B4AEE2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26506C-2FD9-4666-A4D5-CD45B53972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2D20F5-BB9C-4017-97AB-FDC844E9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19F0C-3528-4BF8-830B-2143317157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3CCC194-D1B7-45F3-9538-9B824B7CDA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99ACB1A-DF55-4248-8020-D872A16F3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05ACCC-E7AE-471F-9945-3E17FB41D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69C84-E3D5-4651-886A-17B02DB87A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C07F2-7FC2-4FD5-9841-9F9625039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31A424-32BE-45BA-9AFE-BE4431B63D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6464D8-72FF-4580-9D8A-8A93821639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7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1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2023/11/21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emf" /><Relationship Id="rId3" Type="http://schemas.openxmlformats.org/officeDocument/2006/relationships/image" Target="../media/image6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52312030120111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查房护理操作PPT\n## 1.查房护理的基本概念与重要性\n### 1.1查房护理的定义与目的\n### 1.2查房护理的关键环节\n### 1.3查房护理对患者康复的重要性\n## 2.查房护理的操作流程与方法\n### 2.1查房前的准备工作与计划\n### 2.2查房过程中的护理操作要点\n### 2.3查房后的记录与评估\n## 3.查房护理中的沟通技巧与人文关怀\n### 3.1查房护理中的有效沟通方法\n### 3.2查房护理中的人文关怀体现\n### 3.3查房护理中的心理支持与安慰\n## 4.查房护理的案例分析与实践\n### 4.1成功查房护理案例分享\n### 4.2查房护理中的问题与挑战\n### 4.3查房护理的实践与改进策略\n## 5.查房护理的未来发展趋势与挑战\n### 5.1查房护理的技术创新与变革\n### 5.2查房护理的专业发展与人才培养\n### 5.3查房护理的未来发展趋势与展望\n&quot;,&quot;templateId&quot;:&quot;yjp75jdsfbb9frnx6858ro4pgo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0300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查房护理操作PPT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5600"/>
              <a:t>查房护理的基本概念与重要性</a:t>
            </a:r>
            <a:endParaRPr/>
          </a:p>
        </p:txBody>
      </p:sp>
      <p:sp>
        <p:nvSpPr>
          <p:cNvPr id="12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6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查房护理的定义与目的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6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6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6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查房护理是指护理人员在患者住院期间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对患者进行定期、系统的评估和护理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以确保患者得到全面的医疗和护理服务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促进患者康复和提高生活质量</a:t>
                </a:r>
                <a:endParaRPr/>
              </a:p>
            </p:txBody>
          </p:sp>
          <p:pic>
            <p:nvPicPr>
              <p:cNvPr id="17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7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查房护理的目的是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及时发现和解决患者的问题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保证患者的安全和舒适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提高护理质量和患者满意度</a:t>
                </a:r>
                <a:endParaRPr/>
              </a:p>
            </p:txBody>
          </p:sp>
          <p:pic>
            <p:nvPicPr>
              <p:cNvPr id="17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8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查房护理的关键环节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0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查房护理的关键环节包括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患者评估：了解患者的生命体征、病情变化和心理状况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护理计划：根据评估结果制定个性化的护理计划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实施护理：执行护理计划，对患者进行针对性的护理措施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这些环节相互关联，共同保证查房护理的效果</a:t>
            </a:r>
            <a:endParaRPr/>
          </a:p>
        </p:txBody>
      </p:sp>
      <p:cxnSp>
        <p:nvCxnSpPr>
          <p:cNvPr id="181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82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3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查房护理对患者康复的重要性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5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查房护理对患者康复的重要性体现在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及时发现患者的问题，防止病情恶化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提供个性化的护理计划，提高治疗效果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关注患者的心理状况，提供心理支持和安慰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促进患者与医护人员之间的沟通，提高患者满意度</a:t>
            </a:r>
            <a:endParaRPr/>
          </a:p>
        </p:txBody>
      </p:sp>
      <p:pic>
        <p:nvPicPr>
          <p:cNvPr id="186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8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6000"/>
              <a:t>查房护理的操作流程与方法</a:t>
            </a:r>
            <a:endParaRPr/>
          </a:p>
        </p:txBody>
      </p:sp>
      <p:sp>
        <p:nvSpPr>
          <p:cNvPr id="18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查房前的准备工作包括</a:t>
                </a:r>
                <a:endParaRPr/>
              </a:p>
            </p:txBody>
          </p:sp>
          <p:sp>
            <p:nvSpPr>
              <p:cNvPr id="19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了解患者的病情和护理需求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准备查房所需的物品和设备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确保查房期间的医护人员配备充足</a:t>
                </a:r>
                <a:endParaRPr/>
              </a:p>
            </p:txBody>
          </p:sp>
          <p:sp>
            <p:nvSpPr>
              <p:cNvPr id="19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根据患者的病情和需求，制定查房计划</a:t>
                </a:r>
                <a:endParaRPr/>
              </a:p>
            </p:txBody>
          </p:sp>
          <p:sp>
            <p:nvSpPr>
              <p:cNvPr id="20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确定查房的频率和时间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制定查房的重点内容和目标</a:t>
                </a:r>
                <a:endParaRPr/>
              </a:p>
            </p:txBody>
          </p:sp>
          <p:sp>
            <p:nvSpPr>
              <p:cNvPr id="20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查房前的准备工作与计划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0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查房过程中的护理操作要点包括</a:t>
                </a:r>
                <a:endParaRPr/>
              </a:p>
            </p:txBody>
          </p:sp>
          <p:sp>
            <p:nvSpPr>
              <p:cNvPr id="21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评估患者的生命体征、病情变化和心理状况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检查患者的护理措施执行情况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与患者沟通，了解患者的需求和满意度</a:t>
                </a:r>
                <a:endParaRPr/>
              </a:p>
            </p:txBody>
          </p:sp>
          <p:sp>
            <p:nvSpPr>
              <p:cNvPr id="21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根据评估结果，调整护理计划</a:t>
                </a:r>
                <a:endParaRPr/>
              </a:p>
            </p:txBody>
          </p:sp>
          <p:sp>
            <p:nvSpPr>
              <p:cNvPr id="22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针对患者的问题，制定针对性的护理措施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评估护理效果，确保患者得到有效的护理</a:t>
                </a:r>
                <a:endParaRPr/>
              </a:p>
            </p:txBody>
          </p:sp>
          <p:sp>
            <p:nvSpPr>
              <p:cNvPr id="22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查房过程中的护理操作要点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查房后的记录与评估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查房后的记录包括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记录患者的病情和护理需求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记录查房过程中的护理措施和效果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记录患者的需求和满意度</a:t>
                </a:r>
                <a:endParaRPr/>
              </a:p>
            </p:txBody>
          </p:sp>
          <p:pic>
            <p:nvPicPr>
              <p:cNvPr id="23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对查房过程进行评估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评估查房护理的效果和患者满意度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分析查房过程中的问题，提出改进措施</a:t>
                </a:r>
                <a:endParaRPr/>
              </a:p>
            </p:txBody>
          </p:sp>
          <p:pic>
            <p:nvPicPr>
              <p:cNvPr id="23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2602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900"/>
              <a:t>查房护理中的沟通技巧与人文关怀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https://d.book118.com/685231203012011124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een">
      <a:dk1>
        <a:srgbClr val="000000"/>
      </a:dk1>
      <a:lt1>
        <a:srgbClr val="FFFFFF"/>
      </a:lt1>
      <a:dk2>
        <a:srgbClr val="193223"/>
      </a:dk2>
      <a:lt2>
        <a:srgbClr val="E2FBE6"/>
      </a:lt2>
      <a:accent1>
        <a:srgbClr val="279D41"/>
      </a:accent1>
      <a:accent2>
        <a:srgbClr val="72D679"/>
      </a:accent2>
      <a:accent3>
        <a:srgbClr val="44B25F"/>
      </a:accent3>
      <a:accent4>
        <a:srgbClr val="127841"/>
      </a:accent4>
      <a:accent5>
        <a:srgbClr val="7AC75C"/>
      </a:accent5>
      <a:accent6>
        <a:srgbClr val="4BA32A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查房护理操作PPT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2024-09-28T04:10:06.512</cp:lastPrinted>
  <dcterms:created xsi:type="dcterms:W3CDTF">2024-09-27T20:10:06Z</dcterms:created>
  <dcterms:modified xsi:type="dcterms:W3CDTF">2024-09-27T20:10:08Z</dcterms:modified>
</cp:coreProperties>
</file>