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F7BD40-23B1-4A85-9C71-995F4EC72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D0276-2941-4BC6-9569-B6143A53A0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CD8345-00D1-45CD-A038-779FDB1210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4D32AF-9312-43F6-A688-468036F81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9833CD-C9E3-4990-B02A-E3229B83AE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9C9C01-3971-48F3-860E-E97E9C2F3E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4D47ED-4894-4673-90DF-95B72D137D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C39C6B-07E0-4DF5-A849-21FC8865A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6DA2D2-B326-4C40-828D-AA674CEB8E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35BA3-1050-48F6-BE45-263ED682EA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BB52E-957E-4539-9FE4-7099E80C0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2313042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医院重点学科建设实施方案的学科建设与医学人才流动机制创新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医院重点学科建设实施方案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医学人才流动机制创新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学科建设与医学人才流动机制创新的互动关系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医院重点学科建设实施方案与医学人才流动机制创新的实施效果评价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861" b="886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778" b="977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医学领域快速发展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随着医学科技的日新月异，新的诊疗技术和方法不断涌现，对医院学科建设提出了更高的要求。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人才流动机制滞后</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当前医院人才流动机制相对滞后，难以满足学科建设和发展的需要，亟待创新。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推动医院整体发展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重点学科建设是医院核心竞争力的重要组成部分，通过创新人才流动机制，可以推动医院整体学科水平的提升。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国内研究现状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国内医院在重点学科建设方面取得了一定的成绩，但人才流动机制仍不完善，存在人才流失和引进困难等问题。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国外研究现状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国外医院在学科建设和人才流动机制方面相对成熟，注重人才的引进和培养，形成了较为完善的人才流动体系。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促进医学人才合理流动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建立合理的人才流动机制，促进医学人才在医院内部的合理流动，优化人才资源配置。</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推动医院可持续发展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通过学科建设与医学人才流动机制的创新，推动医院的可持续发展，提高医疗服务质量和水平。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完善医院重点学科建设体系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通过创新人才流动机制，完善医院重点学科建设体系，提高学科水平和核心竞争力。</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医院重点学科建设实施方案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学科定位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根据医院发展战略和区域卫生规划，明确学科在医疗、教学、科研等方面的定位，突出学科优势和特色。</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学科特色</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结合医院实际情况和市场需求，凝练学科特色，打造具有核心竞争力的品牌学科。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学科定位与特色</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选拔具有较高学术水平和影响力的专家作为学科带头人，引领学科发展。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学科带头人</a:t>
            </a:r>
          </a:p>
        </p:txBody>
      </p:sp>
      <p:pic>
        <p:nvPicPr>
          <p:cNvPr id="5" name="Picture 5"/>
          <p:cNvPicPr>
            <a:picLocks noChangeAspect="1"/>
          </p:cNvPicPr>
          <p:nvPr/>
        </p:nvPicPr>
        <p:blipFill>
          <a:blip r:embed="rId2"/>
          <a:srcRect l="19708" r="197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构建合理的人才梯队，包括学术骨干、中青年医师等，形成老中青相结合的团队结构。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人才梯队建设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通过学历教育、继续教育、进修培训等多种途径，提高医务人员的专业素质和综合能力。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人才培养</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学科队伍与人才培养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围绕学科特色和优势，明确科研方向和目标，开展高水平的科学研究。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加强科研成果的转化和应用，推动医疗技术创新和进步，提高医疗服务水平。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科学研究与成果转化</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科研成果转化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科研方向</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学科平台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搭建高水平的学科平台，包括实验室、研究中心等，为医务人员提供优质的科研条件和环境。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基地建设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加强学科基地建设，包括临床教学基地、科研实验基地等，提升学科的综合实力和影响力。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学科平台与基地建设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医学人才流动机制创新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流动影响复杂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人才流动对医院学科建设、服务质量、团队协作等方面产生复杂影响。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人才流动频繁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当前医院人才流动率较高，医生、护士等医学人才在不同医院间频繁流动。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流动原因多样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医学人才流动的原因包括个人发展、家庭因素、工作环境、薪酬待遇等。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人才流动现状分析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https://d.book118.com/685231304212011120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2024-09-23T03:05:22.547</cp:lastPrinted>
  <dcterms:created xsi:type="dcterms:W3CDTF">2024-09-22T19:05:22Z</dcterms:created>
  <dcterms:modified xsi:type="dcterms:W3CDTF">2024-09-22T19:05:24Z</dcterms:modified>
</cp:coreProperties>
</file>