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2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260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50CC9-0D2C-46B2-8D49-9E77723C9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9AA39-2A62-417D-9FB5-C5611FFC2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5DED0-6C99-43DB-8582-16E30B813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2F44FA-9BB0-41E0-ACD2-B25B6D04B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CF6F89-2091-43EB-A248-1BD691CBA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C55B56-CD55-4E75-AFB2-0ABCE8545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7955B6-D4CB-4BE3-B75D-B4E38C1DB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2A62C-A379-48A5-9A80-EC9445F8E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5F234-D870-44F8-940B-9FFE12BC9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5DF44-13BB-45A4-9897-8D6471E5D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E4430-E1BE-455B-AA3E-378D7434C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198" r:id="rId2"/>
    <p:sldLayoutId id="2147485199" r:id="rId3"/>
    <p:sldLayoutId id="2147485200" r:id="rId4"/>
    <p:sldLayoutId id="2147485201" r:id="rId5"/>
    <p:sldLayoutId id="2147485202" r:id="rId6"/>
    <p:sldLayoutId id="2147485203" r:id="rId7"/>
    <p:sldLayoutId id="2147485204" r:id="rId8"/>
    <p:sldLayoutId id="2147485205" r:id="rId9"/>
    <p:sldLayoutId id="2147485206" r:id="rId10"/>
    <p:sldLayoutId id="214748520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330110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6875"/>
          </a:bodyPr>
          <a:lstStyle/>
          <a:p>
            <a:r>
              <a:rPr lang="zh-CN" altLang="en-US"/>
              <a:t>安全生产培训教育和课程更新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安全生产培训的方式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安全生产培训的重要性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安全生产培训的内容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课程更新与改进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642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课程更新与改进的必要性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安全生产培训的重要性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提高员工安全意识</a:t>
            </a:r>
            <a:endParaRPr lang="zh-CN" altLang="en-US"/>
          </a:p>
        </p:txBody>
      </p:sp>
      <p:sp>
        <p:nvSpPr>
          <p:cNvPr id="104910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安全生产培训是提高员工安全意识的有效途径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培训能够让员工了解安全操作规程和应急处理措施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培训能够增强员工的安全意识和责任感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提高员工安全意识对于预防事故发生具有重要意义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减少安全事故发生</a:t>
            </a:r>
            <a:endParaRPr lang="zh-CN" altLang="en-US"/>
          </a:p>
        </p:txBody>
      </p:sp>
      <p:sp>
        <p:nvSpPr>
          <p:cNvPr id="104914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7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提高员工安全意识，减少事故发生的可能性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强化应急预案演练，提高应对突发事故的能力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及时发现和消除安全隐患，防止事故扩大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规范操作流程，降低事故发生的频率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保障企业稳定发展</a:t>
            </a:r>
            <a:endParaRPr lang="zh-CN" altLang="en-US"/>
          </a:p>
        </p:txBody>
      </p:sp>
      <p:sp>
        <p:nvSpPr>
          <p:cNvPr id="104923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安全生产培训是法律法规的强制要求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提高员工安全意识和操作技能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降低事故发生的风险和损失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保障企业的正常生产和经营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安全生产培训的内容</a:t>
            </a:r>
            <a:endParaRPr lang="zh-CN" altLang="en-US"/>
          </a:p>
        </p:txBody>
      </p:sp>
      <p:sp>
        <p:nvSpPr>
          <p:cNvPr id="10492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安全法律法规</a:t>
            </a:r>
            <a:endParaRPr lang="zh-CN" altLang="en-US"/>
          </a:p>
        </p:txBody>
      </p:sp>
      <p:sp>
        <p:nvSpPr>
          <p:cNvPr id="104937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7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介绍安全生产相关的法律法规和政策文件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解读法律法规和政策文件的具体条款和要求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9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探讨如何将法律法规和政策文件融入到安全生产培训中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1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强调遵守法律法规和政策文件的重要性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安全操作规程</a:t>
            </a:r>
            <a:endParaRPr lang="zh-CN" altLang="en-US"/>
          </a:p>
        </p:txBody>
      </p:sp>
      <p:sp>
        <p:nvSpPr>
          <p:cNvPr id="104945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设备操作：熟悉各种设备操作流程，避免误操作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5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事故处理：掌握事故应急处理措施，及时应对突发状况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安全防护：正确使用安全防护用品，保障人身安全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6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7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作业环境：保持作业环境整洁有序，预防安全隐患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应急救援措施</a:t>
            </a:r>
            <a:endParaRPr lang="zh-CN" altLang="en-US"/>
          </a:p>
        </p:txBody>
      </p:sp>
      <p:sp>
        <p:nvSpPr>
          <p:cNvPr id="104951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1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2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3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4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制定应急救援预案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建立应急救援队伍，提高救援能力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配备必要的救援设备和器材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定期进行演练和培训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职业病防治知识</a:t>
            </a:r>
            <a:endParaRPr lang="zh-CN" altLang="en-US"/>
          </a:p>
        </p:txBody>
      </p:sp>
      <p:sp>
        <p:nvSpPr>
          <p:cNvPr id="104959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0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常见职业病：尘肺病、职业性放射性疾病、职业中毒等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职业病定义：是指在职业活动中，因接触粉尘、放射性物质和其他有毒、有害物质等因素而引起的疾病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防治措施：加强职业卫生管理，改善作业环境，加强个人防护，定期进行职业健康检查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培训内容：使员工了解职业病防治知识，掌握相关技能和方法，提高自我保护意识和能力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安全生产培训的方式</a:t>
            </a:r>
            <a:endParaRPr lang="zh-CN" altLang="en-US"/>
          </a:p>
        </p:txBody>
      </p:sp>
      <p:sp>
        <p:nvSpPr>
          <p:cNvPr id="104964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线上培训</a:t>
            </a:r>
            <a:endParaRPr lang="zh-CN" altLang="en-US"/>
          </a:p>
        </p:txBody>
      </p:sp>
      <p:sp>
        <p:nvSpPr>
          <p:cNvPr id="10497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培训方式：通过互联网进行远程教育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优势：方便快捷，不受地域限制，节约成本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7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适用对象：各类企业员工，尤其是流动性较大的岗位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7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培训内容：包括安全知识、操作规程、应急处理等方面的内容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线下培训</a:t>
            </a:r>
            <a:endParaRPr lang="zh-CN" altLang="en-US"/>
          </a:p>
        </p:txBody>
      </p:sp>
      <p:sp>
        <p:nvSpPr>
          <p:cNvPr id="104980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线下培训：通过现场讲解、示范和实践等方式进行培训，具有互动性和实践性强的特点。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线上培训：通过互联网进行远程培训，具有灵活性和便捷性的特点，可随时随地进行学习。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混合式培训：结合线上和线下培训的优势，通过多种方式进行培训，具有综合性和高效性的特点。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在岗培训：在实际工作中进行培训，具有实用性和针对性的特点，可提高员工的工作技能和安全意识。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8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实操演练</a:t>
            </a:r>
            <a:endParaRPr lang="zh-CN" altLang="en-US"/>
          </a:p>
        </p:txBody>
      </p:sp>
      <p:sp>
        <p:nvSpPr>
          <p:cNvPr id="104986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87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内容：针对不同岗位和工种，设计相应的实操演练项目，包括设备操作、应急处置等方面的训练。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目的：通过实际操作，提高员工的安全操作技能和应对突发事件的能力。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实施方式：在企业内部建立实操基地，或者与专业培训机构合作，组织员工进行实操演练。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8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效果评估：通过考核员工的实操表现，评估培训效果，及时调整培训计划和内容。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https://d.book118.com/685233011022011041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7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6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20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30">
      <vt:lpstr>Arial</vt:lpstr>
      <vt:lpstr>Calibri</vt:lpstr>
      <vt:lpstr>MiSans Heavy</vt:lpstr>
      <vt:lpstr>汉仪正圆-75W</vt:lpstr>
      <vt:lpstr>汉仪正圆 55简</vt:lpstr>
      <vt:lpstr>Calibri Light</vt:lpstr>
      <vt:lpstr>Wingdings</vt:lpstr>
      <vt:lpstr>微软雅黑</vt:lpstr>
      <vt:lpstr>宋体</vt:lpstr>
      <vt:lpstr>Office Theme</vt:lpstr>
      <vt:lpstr>安全生产培训教育和课程更新</vt:lpstr>
      <vt:lpstr>目录</vt:lpstr>
      <vt:lpstr>添加章节标题</vt:lpstr>
      <vt:lpstr>安全生产培训的重要性</vt:lpstr>
      <vt:lpstr>PowerPoint Presentation</vt:lpstr>
      <vt:lpstr>提高员工安全意识</vt:lpstr>
      <vt:lpstr>减少安全事故发生</vt:lpstr>
      <vt:lpstr>保障企业稳定发展</vt:lpstr>
      <vt:lpstr>安全生产培训的内容</vt:lpstr>
      <vt:lpstr>PowerPoint Presentation</vt:lpstr>
      <vt:lpstr>安全法律法规</vt:lpstr>
      <vt:lpstr>安全操作规程</vt:lpstr>
      <vt:lpstr>应急救援措施</vt:lpstr>
      <vt:lpstr>职业病防治知识</vt:lpstr>
      <vt:lpstr>安全生产培训的方式</vt:lpstr>
      <vt:lpstr>PowerPoint Presentation</vt:lpstr>
      <vt:lpstr>线上培训</vt:lpstr>
      <vt:lpstr>线下培训</vt:lpstr>
      <vt:lpstr>实操演练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2024-09-01T12:48:10.644</cp:lastPrinted>
  <dcterms:created xsi:type="dcterms:W3CDTF">2024-09-01T04:48:10Z</dcterms:created>
  <dcterms:modified xsi:type="dcterms:W3CDTF">2024-09-01T04:48:13Z</dcterms:modified>
</cp:coreProperties>
</file>