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873A3-DB20-4495-B966-618E9FFE7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77C4E-4271-4301-A80D-04799B4B8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B115E-0F49-4E05-9256-780A80427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284B4-1F8E-4E23-9258-0E82DFADB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D995DA-D570-4AAA-9869-21FF824FC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23C839-E880-4311-A9F2-FEDB29874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90DAD9-4473-4BAB-B7C4-58E4F4F49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238F70-EB9E-4D7B-91C3-73EADD14F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4816C-910C-403B-A553-674E716A4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3B189-7999-4B02-93A4-69FE3AAFC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93715-46B4-4D50-B18C-D43B2E007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23301412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《普通话语音》ppt课件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普通话语音概述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普通话语音基础知识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普通话语音的发音技巧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普通话语音实践训练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普通话语音概述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普通话定义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普通话是以北京语音为标准音，以北方话为基础方言，以典范的现代白话文著作为语法规范的现代汉民族共同语。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普通话的起源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普通话是在北京官话的基础上发展起来的，其历史可以追溯到元朝时期。随着中国经济发展和人口迁移，北京逐渐成为全国政治、文化中心，普通话也逐渐被官方和民间广泛使用。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普通话的推广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新中国成立后，政府大力推广普通话，通过教育、媒体、文化等多种途径普及普通话，提高全民语言素质。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普通话的定义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普通话的音节结构比较简单，音节数量有限，每个音节都有固定的声母、韵母和声调。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单音节词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普通话有四个声调，即平声、上声、去声和入声，不同声调可以表达不同的意义。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声调变化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普通话中有轻声和儿化音现象，这些语音变化使得语言表达更加丰富和自然。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轻声和儿化音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普通话的语调和节奏也比较规范，语调的不同可以表达不同的语气和情感，节奏感也很强。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语调和节奏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普通话语音的特点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普通话是汉民族共同语，是全国各地人们交流沟通的桥梁，也是全国范围内最通用的语言。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交流沟通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教育学习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文化传承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社会经济发展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普通话是学校教育的第一语言，是学生学习知识、表达思想的基础工具。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普通话承载着丰富的中华文化，是文化传承的重要载体。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普通话在社会经济发展中也有重要作用，如广播、电视、电影、新闻媒体等都以普通话为主要语言。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普通话语音的重要性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普通话语音基础知识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声母是音节开头的辅音或元音。普通话中有21个声母，包括双唇音、唇齿音、舌尖中音、舌根音、舌面音和零声母。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根据发音部位的不同，声母可以分为七类，包括双唇音、唇齿音、舌尖中音、舌根音、舌面音、舌尖后音和舌尖前音。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发音要领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正确的发音姿势和发音方法是准确发音的关键，需要掌握正确的发音部位和发音方法。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韵母是音节中声母后面的部分，由元音或元音加辅音构成。普通话中有39个韵母，包括单韵母、复韵母和鼻韵母。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根据结构的不同，韵母可以分为三类，包括单元音韵母、复元音韵母和鼻韵母。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掌握正确的口型和发音方法是准确发音的关键，需要多加练习，提高发音的准确性和清晰度。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发音要领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韵母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声调在汉语中具有区别意义的作用，不同的声调可以表达不同的意义。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声调是音节中具有区别意义作用的音高变化。普通话中有四个声调，分别是平声、上声、去声和入声。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声调的发音规则包括平声和仄声的转换规则以及入声的消失规则等。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https://d.book118.com/685233014123011103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2024-09-12T17:03:34.012</cp:lastPrinted>
  <dcterms:created xsi:type="dcterms:W3CDTF">2024-09-12T09:03:34Z</dcterms:created>
  <dcterms:modified xsi:type="dcterms:W3CDTF">2024-09-12T09:03:36Z</dcterms:modified>
</cp:coreProperties>
</file>