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BE031-D337-4C7D-B1B3-4DA28053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C0FF3-9AB3-43A3-8D14-3C45CE6D1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F32AA-17EE-42B8-BA11-FD124E10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FE93E-0B53-4B17-ACFE-AE509A26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816892-1195-4182-9021-5ECD0037D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8292F-085C-4933-B7FB-21C4EBEDE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2C75E-1D21-4429-8F18-980E664CD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F2AFE-3693-41DD-B4C4-136B7BCCC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1B984-15AE-4956-90C2-71A9D2DA6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BF219-B99B-4ACB-B367-B7E7A3B73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3E584-9531-4F6E-8219-BB5FC9DD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33034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改进措施与计划制定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领导力反思与提升策略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员工关怀与激励措施回顾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行业趋势洞察及应对策略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回顾年初设定的总体目标，分析实际完成情况，包括各项关键指标的达成率、重点项目的推进情况等。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总体目标达成情况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针对所负责的业务领域，详细梳理本年度业务目标的完成情况，包括市场拓展、客户关系维护、产品创新等方面的具体成果。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业务目标完成情况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评估团队整体目标的完成情况，包括团队协作、沟通效率、员工满意度等方面的提升和改进。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团队目标完成情况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列举本年度取得的重大业绩成果，如成功签约的重要客户、实现突破性增长的业务领域等。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重大业绩成果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创新举措与成果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获得荣誉与奖项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展示在工作中采取的创新举措以及取得的相应成果，如新技术的应用、管理模式的改进等。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展示本年度个人或团队所获得的荣誉与奖项，体现工作成果得到了内外部的认可。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业绩突出点及亮点展示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团队或个人成长进步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团队能力提升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分析团队成员在专业技能、团队协作、沟通能力等方面的提升和进步，以及这些进步对团队整体业绩的推动作用。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回顾个人在本年度的成长历程，包括知识技能的提升、解决问题能力的提高、领导力的发展等方面的收获。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未来发展规划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基于本年度的工作经验和成长历程，制定个人和团队的未来发展规划，明确下一阶段的目标和行动计划。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3" r="26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目标设定与达成度不匹配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在过去的一年中，我们设定了较高的业绩目标，但实际达成情况并不理想，反映出我们在目标设定、资源分配和执行力等方面存在问题。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随着行业竞争的加剧，我们面临的市场份额和利润空间受到挤压，需要调整市场策略和加强品牌建设。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客户对产品和服务的需求越来越多样化，要求我们不断提高创新能力和定制化服务水平。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工作中遇到的主要问题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时间管理与工作效率不佳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由于工作繁忙和事务繁杂，我在时间管理和工作效率方面存在不足，导致部分工作进展缓慢或延误。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知识更新与学习能力不足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随着行业发展和技术更新，我需要不断加强知识更新和学习能力，以适应不断变化的市场需求。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领导力与决策能力有待提高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在面对复杂问题和多变的市场环境时，我的领导力和决策能力显得捉襟见肘，需要加强学习和实践。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自身能力不足之处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在过去的一年中，团队协作存在一些问题，如部门间沟通不畅、信息共享不及时等，影响了整体工作效率和成果。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团队协作不够紧密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在沟通过程中，有时我的表达方式和沟通技巧不够恰当，容易造成误解和冲突，需要改进沟通方式和方法。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沟通方式与技巧欠佳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目前我们的激励机制不够完善，导致员工积极性和创造力不足，需要建立更加科学合理的激励机制。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团队协作与沟通障碍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改进措施与计划制定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跟踪解决方案实施效果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对解决方案的实施过程进行跟踪监控，确保问题得到有效解决。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深入分析问题原因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对过去一年中团队或个人存在的问题进行深入研究，明确问题产生的根本原因。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根据问题原因，制定相应的解决策略，确保解决方案的针对性和有效性。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针对存在问题提出解决方案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对自己的专业技能、领导能力、沟通能力等各方面进行全面评估。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评估个人能力现状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根据评估结果，制定个人能力提升的短期和长期目标。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制定能力提升目标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为实现能力提升目标，制定具体的实施计划，包括学习、培训、实践等方面的安排。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制定个人能力提升计划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鼓励团队成员间的互助合作，共同解决问题，提高工作效率。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强化团队凝聚力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通过组织团队活动、加强团队成员间的交流等方式，提高团队凝聚力。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建立有效的团队沟通机制，确保信息畅通，避免工作中出现沟通障碍。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447" r="844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40" r="144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50" r="83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加强团队建设和沟通协作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https://d.book118.com/685233034322011121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2024-09-25T03:24:14.961</cp:lastPrinted>
  <dcterms:created xsi:type="dcterms:W3CDTF">2024-09-24T19:24:14Z</dcterms:created>
  <dcterms:modified xsi:type="dcterms:W3CDTF">2024-09-24T19:24:17Z</dcterms:modified>
</cp:coreProperties>
</file>