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54D71-E26D-46BC-A55E-E191A3CC9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34BC7-33AE-4BA7-B384-714A6084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F531E-628F-4BF5-9A2F-4924EC0E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03446-1D53-4564-B41A-558F852D4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5D1FD-4345-4D07-9B13-EA14356EA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02836-6C25-4440-B69B-4039055D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398D3-2E77-48F7-9F21-3B323223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FE483-1FE7-4B64-A5C6-053D1579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6179D-89E2-475E-9DBA-3D5FB8B3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29E3B-1FFB-4D8E-9343-A8864408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1AC27-FA9A-40DD-871D-385A9ED0E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40141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电信通讯行业试用期转正工作总结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个人成长与自我评价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对试用期内的工作进行全面回顾和总结，评估个人在试用期间的表现和成果，为转正提供依据。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随着信息技术的快速发展，电信通讯行业正经历着前所未有的变革，对从业人员的专业素质和综合能力提出了更高的要求。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电信通讯行业背景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试用期工作总结的目的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试用期内工作完成情况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包括个人在试用期间承担的工作任务、完成情况、工作成果等方面的总结。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个人能力提升情况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对试用期间个人在专业技能、团队协作、沟通能力等方面的提升进行总结。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对公司的贡献和价值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阐述个人在试用期间为公司带来的贡献和价值，以及未来的工作展望和计划。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" r="23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在试用期内，我的主要岗位职责是负责电信通讯设备的安装、调试和维护，同时为客户提供必要的技术支持和解决方案。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在试用期内，我成功完成了多个重要项目，包括大型通讯网络的搭建、设备的升级和改造等，确保了项目的顺利推进和客户的满意度。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通过我的努力，成功提高了设备的运行效率和稳定性，减少了故障率，为客户提供了更加优质的服务。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在试用期内，我获得了优秀的业绩评估，得到了领导和同事的认可和赞扬。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我积极参与团队协作，与同事建立了良好的工作关系，共同解决了多个技术难题，提高了团队的整体效率。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我注重与同事和客户的沟通和交流，能够及时准确地传达信息，避免了误解和冲突的发生。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熟悉行业标准与规范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了解了国内外电信行业的标准、规范和发展趋势，能够更好地适应行业要求。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拓展相关领域知识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学习了与电信通讯相关的云计算、大数据、物联网等领域知识，提升了个人综合素质。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深入学习电信通讯原理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掌握了电信网络的基本架构、通信原理、信号传输等知识，为实际工作打下了坚实基础。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电信通讯知识学习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自动化脚本编写能力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掌握了Python等脚本语言，能够编写自动化脚本，提高了工作效率。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熟练掌握各类通信设备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能够熟练操作交换机、路由器、服务器等通信设备，保障了网络的稳定运行。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设备维护经验积累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在试用期内参与了多次设备维护和升级工作，积累了丰富的实践经验。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设备操作与维护技能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灵活运用各种排查工具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熟练掌握了各种故障排查工具和技术，如网络抓包、日志分析等，提高了故障排查的准确性和效率。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在处理故障过程中，积极与团队成员沟通协作，共同解决问题，展现了良好的团队合作精神。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快速定位故障原因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在遇到网络故障时，能够迅速定位故障原因，缩短了故障处理时间。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4620" r="462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故障排查与处理能力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https://d.book118.com/685240141220011100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2024-09-08T13:32:01.821</cp:lastPrinted>
  <dcterms:created xsi:type="dcterms:W3CDTF">2024-09-08T05:32:01Z</dcterms:created>
  <dcterms:modified xsi:type="dcterms:W3CDTF">2024-09-08T05:32:03Z</dcterms:modified>
</cp:coreProperties>
</file>