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7C3005-4E5B-49D1-A325-A121FE97E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D9D89-FB2E-4596-969B-AEC7FB830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BEA9D3-4C02-448F-B68D-277DB93A5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A7A9F8-D3C4-427F-BA29-8EA1414E0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5009CC-6D78-49B3-B22E-0565F29F8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F53AF8-47F5-4B7D-92F3-A2AF951E0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1DE026-81E3-4EB7-A511-0B5441D4B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540EA-B76E-4747-B5B6-79C9052EF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94F37-0004-44B3-81AD-B11B28B9E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7BBBEF-28D6-4EB8-BA79-E21A4E384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22732-74DA-40E3-9335-5E9D1DC51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24023004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556465" y="3538707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2132" y="755795"/>
            <a:ext cx="8414137" cy="228478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运营绩效考核中的创新能力与业务发展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3556465" y="4303782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556465" y="4439912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21895" y="97641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创新能力在运营绩效考核中的体现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业务发展在运营绩效考核中的体现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创新能力与业务发展的互动关系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提升运营绩效考核中创新能力与业务发展的策略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49281" y="2019667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125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0369" y="3274028"/>
            <a:ext cx="2211705" cy="7200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随着市场竞争的加剧，企业需要不断创新以保持竞争优势。运营绩效考核中的创新能力评估有助于企业发现创新机会，提升市场竞争力。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应对市场竞争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创新是企业发展的重要驱动力。通过对创新能力的考核，企业可以发现新的增长点，拓展业务领域，实现可持续发展。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推动业务发展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创新不仅有助于企业开拓新市场，还可以改进现有运营流程，提高运营效率。运营绩效考核中的创新能力评估可以引导企业关注运营效率的提升。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促进目标实现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运营绩效考核可以确保企业战略目标的实现。通过设定合理的考核指标和权重，引导企业关注关键业务领域的发展和创新能力的提升。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衡量运营成果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运营绩效考核是对企业运营成果的量化评估，能够客观地反映企业在市场竞争中的地位和优势。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发现运营问题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通过对运营绩效的考核，企业可以发现运营过程中存在的问题和不足之处，为改进运营管理提供依据。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激励员工创新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将创新能力纳入运营绩效考核体系，可以激发员工的创新意识和积极性，推动企业不断创新发展。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运营绩效考核的重要性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创新能力在运营绩效考核中的体现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创新能力是指企业或个人在运营过程中，通过引入新的思想、方法、技术或产品，实现对现有业务模式、流程或产品的改进或创造新的价值的能力。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包括创新思维、创新技能和创新成果三个方面。创新思维是指敢于突破常规，提出新观点和新思路；创新技能是指掌握创新方法和工具，具备实施创新的能力；创新成果则是指通过创新实践取得的业绩和成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创新能力的内涵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292" r="14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创新过程指标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包括创新项目数量、创新项目成功率等，评价企业创新活动的效率和质量。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创新投入指标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包括研发经费占比、研发人员占比等，反映企业对创新的重视程度和投入力度。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创新产出指标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包括专利申请数、新产品销售收入占比等，衡量企业创新活动的成果和效益。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创新能力在运营绩效考核中的指标设置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提升运营效率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通过引入新技术、新方法或新流程，改进现有运营模式，提高运营效率和质量。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驱动业务增长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通过推出新产品或服务，满足市场需求，实现业务增长和市场份额提升。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增强企业竞争力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通过持续创新，形成企业核心竞争力，提高企业在市场中的竞争地位。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创新能力对运营绩效的影响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业务发展在运营绩效考核中的体现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业务发展的定义与内涵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业务发展的定义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业务发展是指企业在市场竞争中，通过不断拓展业务领域、提升业务质量、创新业务模式等方式，实现持续稳健的增长和盈利的过程。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业务发展的内涵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包括业务规模的扩大、业务结构的优化、业务质量的提升、业务创新等方面。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业务结构指标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包括各类业务的占比、业务多元化程度等，反映企业业务的稳定性和抗风险能力。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业务创新指标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包括新产品开发数量、专利申请数量、研发投入占比等，反映企业的创新能力和发展潜力。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业务质量指标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包括客户满意度、投诉率、退货率等，反映企业业务的服务水平和质量。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业务规模指标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包括业务收入、业务量、客户数量等，反映企业在市场中的竞争力和占有率。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业务发展在运营绩效考核中的指标设置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33834" r="33834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通过拓展业务领域、提升业务质量等方式，增强企业在市场中的竞争力，进而提升运营绩效。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业务发展可以带来企业规模的扩大和市场份额的提升，从而实现企业持续稳健的增长。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促进企业增长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通过优化业务结构、提升业务质量等方式，增强企业在面对市场风险时的抵御能力，保障运营绩效的稳定。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增强企业抗风险能力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业务发展需要企业不断进行业务创新，从而推动企业的技术进步和产业升级，为运营绩效的提升注入新的动力。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推动企业创新发展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业务发展对运营绩效的影响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https://d.book118.com/685240230044011104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2024-09-13T22:03:56.354</cp:lastPrinted>
  <dcterms:created xsi:type="dcterms:W3CDTF">2024-09-13T14:03:56Z</dcterms:created>
  <dcterms:modified xsi:type="dcterms:W3CDTF">2024-09-13T14:03:58Z</dcterms:modified>
</cp:coreProperties>
</file>