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43EA65F-48D8-46FA-A141-A210F22559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31941BB-EEB5-4031-AB69-F00574047B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C4F7FF0-2347-436B-B12C-9EE8242DC7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192DF26-EA99-45FC-A929-FB08455CA8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AAB6801-41AE-4FCD-9F34-A29C7F1EC2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D6591F5-9E76-414D-896E-188A164F04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4DD7A48-FBA8-4507-9675-2D1959FF2F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595FEB2-AFA9-4123-9A78-092241385F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F230F87-4CE3-4EF3-B90C-50E000FCBD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479CE5-D30A-49CB-8CE7-6094D6CEB4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4F0B5C5-7335-4481-B6E6-C8D1757BB2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16.jpeg" /><Relationship Id="rId6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8524032220001111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44631" y="1726035"/>
            <a:ext cx="9769862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预防作弊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44631" y="5235132"/>
            <a:ext cx="3273378" cy="3790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endParaRPr lang="en-US" sz="2025">
              <a:solidFill>
                <a:schemeClr val="dk1">
                  <a:lumMod val="95000"/>
                  <a:lumOff val="5000"/>
                  <a:alpha val="100000"/>
                </a:schemeClr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了解作弊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识别作弊行为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预防作弊的策略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处理作弊行为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建立诚信文化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了解作弊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041" r="31041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1041" r="31041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735" r="3073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作弊的定义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作弊不仅违反了学术道德和诚信原则，还损害了教育公平和社会公正。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作弊是指学生在考试、作业或其他评估过程中，采用不正当手段获取答案、传递信息或篡改成绩的行为。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直接或间接地使用他人的答案、作品或创意，而不注明来源。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抄袭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0667" r="10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替考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8000" r="80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篡改成绩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7875" r="78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由他人代替自己参加考试或完成作业。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故意篡改自己的成绩或他人的成绩，以达到某种目的。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作弊的种类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作弊学生可能会被给予警告、记过、留校察看、开除等处分。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3792" r="1379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9292" r="19292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6292" b="6292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学术处分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在某些情况下，作弊行为可能触犯法律，学生可能会面临法律追究。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法律责任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作弊行为会影响学生的个人声誉和未来职业发展，给个人和社会带来不良影响。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影响未来发展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作弊的后果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识别作弊行为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偷看他人试卷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抄袭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替考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夹带答案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考试中的作弊行为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6088" r="16088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3708" r="13708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6548" r="16548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2371" r="12371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在考试过程中，学生通过偷看他人试卷获取答案。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学生将答案写在小纸条上，然后藏在课桌里或藏在课桌抽屉里，以便在考试结束后查看。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学生请他人代替自己参加考试，或者代替他人参加考试。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学生将答案写在课桌、椅子、墙壁或其他物品上，以便在考试时查看。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2413" r="12413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267" r="1267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学生直接复制粘贴他人的作业，或者将他人的作业稍作修改后作为自己的作业提交。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作业抄袭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学生在在线考试中通过各种手段获取答案，例如使用搜索引擎、查看资料、与他人交流等。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考试作弊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学生请他人代替自己参加在线考试，或者代替他人参加在线考试。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替考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学生伪造学习记录，例如伪造学习时间、学习进度等，以欺骗教师和学校。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伪造学习记录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在线学习中的作弊行为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教师和学校应该注意学生的行为，例如学生在考试时的眼神、动作和表情等，以便及时发现作弊行为。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5625" r="1562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注意学生的行为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教师和学校可以检查学生的课桌、抽屉和书包等物品，以发现作弊证据。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检查学生的物品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3792" r="13792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708" r="16708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教师和学校可以使用技术手段来监测学生的在线学习行为，例如使用在线考试系统的防作弊功能、实时监控摄像头等。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使用技术手段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识别作弊行为的技巧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预防作弊的策略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https://d.book118.com/685240322200011110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66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2024-09-15T18:52:07.390</cp:lastPrinted>
  <dcterms:created xsi:type="dcterms:W3CDTF">2024-09-15T10:52:07Z</dcterms:created>
  <dcterms:modified xsi:type="dcterms:W3CDTF">2024-09-15T10:52:09Z</dcterms:modified>
</cp:coreProperties>
</file>